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2"/>
  </p:sldMasterIdLst>
  <p:notesMasterIdLst>
    <p:notesMasterId r:id="rId19"/>
  </p:notesMasterIdLst>
  <p:sldIdLst>
    <p:sldId id="256" r:id="rId3"/>
    <p:sldId id="268" r:id="rId4"/>
    <p:sldId id="269" r:id="rId5"/>
    <p:sldId id="270" r:id="rId6"/>
    <p:sldId id="271" r:id="rId7"/>
    <p:sldId id="272" r:id="rId8"/>
    <p:sldId id="283" r:id="rId9"/>
    <p:sldId id="273" r:id="rId10"/>
    <p:sldId id="274" r:id="rId11"/>
    <p:sldId id="275" r:id="rId12"/>
    <p:sldId id="277" r:id="rId13"/>
    <p:sldId id="278" r:id="rId14"/>
    <p:sldId id="279" r:id="rId15"/>
    <p:sldId id="276" r:id="rId16"/>
    <p:sldId id="280" r:id="rId17"/>
    <p:sldId id="282" r:id="rId18"/>
  </p:sldIdLst>
  <p:sldSz cx="12192000" cy="6858000"/>
  <p:notesSz cx="6858000" cy="9144000"/>
  <p:embeddedFontLst>
    <p:embeddedFont>
      <p:font typeface="Atkinson Hyperlegible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8:41:45.7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6573 2613 5890 0,'0'0'961'0,"0"0"131"16,0 0-843-16,11-33-249 0,-5-1 0 15,-2-10 0-15,6-11 0 16,3-4 0-16,1-13 0 0,7-12 0 16,2-8 0-16,2-9 0 0,1-4 0 15,5-9 0-15,2 4 0 16,3 8 0-16,1 19 0 0,-12 25 0 15,-7 26 0-15,-9 20 0 0,-3 9 0 16,-6 13 0-16,-6 13 0 0,-5 14 0 16,1 12 0-16,0 11 0 15,1 7 0-15,7 9 0 0,2 2 0 16,11 4 0-16,9 1 0 0,1-5 0 16,2-1 0-16,1-1 0 0,-3-6 0 15,0-5 0-15,-5-4 0 0,-5-14 0 16,-1-9 0-16,-4-8-37 0,-2-14-1119 15,-4-5-281-15,0-10-896 0</inkml:trace>
  <inkml:trace contextRef="#ctx0" brushRef="#br0" timeOffset="158.94">6712 2291 7443 0,'0'0'736'15,"0"0"-723"-15,0 0-13 16,0 0 0-16,52-11 0 0,-17-9 0 15,-2-5 0-15,4-4 0 0,-2-1 0 16,2-2 0-16,5-5 0 0,-13 10-621 16,2-5-2208-16</inkml:trace>
  <inkml:trace contextRef="#ctx0" brushRef="#br0" timeOffset="500">7446 1495 6014 0,'0'0'733'16,"0"0"-297"-16,-21 35 268 0,15-1-399 16,2 13-305-16,4 8 0 15,10 9 0-15,0 7 0 0,7 8 0 16,-3 6 0-16,-1 0 0 0,-5 2 0 16,-2-5 0-16,-6-4 0 0,-4-6 0 15,-2-9 0-15,-4-10 0 0,-3-15-725 16,5-14-604-16,2-15-780 0</inkml:trace>
  <inkml:trace contextRef="#ctx0" brushRef="#br0" timeOffset="655.47">7268 2096 8007 0,'0'0'185'16,"0"0"-185"-16,0 0 0 0,0 0 0 15,0 0 0-15,35-7 0 16,-8 3 0-16,4-6 0 0,6-4 0 15,5-6 0-15,5-7 0 0,7-2 0 16,8-4 0-16,-15 7-1441 0,-3-1-1049 0</inkml:trace>
  <inkml:trace contextRef="#ctx0" brushRef="#br0" timeOffset="1060.15">7894 1464 5802 0,'0'0'857'15,"-18"65"-341"-15,9-10 60 0,7 11-135 16,-2 7-441-16,4 4 0 0,6 3 0 15,-1 2 0-15,5-1 0 0,-6-3 0 16,2-1 0-16,-6-2 0 0,0-6 0 16,-4-6 0-16,-2-9 0 0,0-10 0 15,-3-15 0-15,7-12 0 16,2-12-889-16,0-5-256 0,-4-12-403 0</inkml:trace>
  <inkml:trace contextRef="#ctx0" brushRef="#br0" timeOffset="1400.11">7861 2216 6999 0,'0'0'728'0,"0"0"-263"16,-10-42-465-16,16 25 0 0,4 1 0 16,9 1 0-16,0-1 0 0,10 3 0 15,-3 3 0-15,5 1 0 0,-2 0 0 16,0 4 0-16,-2 2 0 0,-6 1 0 15,-5 2 0-15,-5 0 0 0,-7 3 0 16,-4 2 0-16,0 2 0 0,-4 6 0 16,-17 8 0-16,-2 10 0 15,-8 5 0-15,-4 3 0 0,8-1 0 16,7-2 0-16,3-1 0 0,11-7 0 16,6-5 0-16,0-7 0 0,10-5 0 15,7-5 0-15,3-6 0 16,3-4 0-16,4-5 0 0,2-3 0 15,-2-1 0-15,-4 0-689 0,-5 5-1064 16,-1-1-924-16</inkml:trace>
  <inkml:trace contextRef="#ctx0" brushRef="#br0" timeOffset="1526.35">8217 2235 7535 0,'0'0'657'0,"0"0"-657"16,0 0 0-16,0 0 0 0,-15 39 0 15,11-7 0-15,4 4 0 0,0-2 0 16,0-3 0-16,4-6 0 0,0-6-601 16,-4-7-1760-16,0-5-1889 0</inkml:trace>
  <inkml:trace contextRef="#ctx0" brushRef="#br0" timeOffset="1652.42">8281 1699 6078 0,'0'0'981'0,"0"0"-961"16,0 0 144-16,0 0-164 0,-31 56-432 16,27-25-693-16,4-1-2020 0</inkml:trace>
  <inkml:trace contextRef="#ctx0" brushRef="#br0" timeOffset="1894.4">8376 2522 6939 0,'0'0'892'0,"0"0"-531"15,0 0-361-15,0 0 0 0,0 0 0 16,10-69 0-16,1 10 0 0,5-10 0 16,1 4 0-16,3 11 0 0,-5 17 0 15,-3 13 0-15,-3 13 0 16,-7 9 0-16,6 3 0 0,-2 10 0 16,4 11 0-16,1 10 0 0,-1 7 0 15,0 2 0-15,3-5 0 16,1 0 0-16,1 0 0 0,1-2 0 15,5-5 0-15,0-3 0 0,-5-11 0 16,1-3-1185-16</inkml:trace>
  <inkml:trace contextRef="#ctx0" brushRef="#br0" timeOffset="2967.02">9017 2115 6502 0,'0'0'689'0,"-4"-56"-173"0,2 29-31 0,-9 7-485 0,7 7 0 0,-2 6 0 16,-4 2 0-16,-7 5 0 0,-2 7 0 16,-1 4 0-16,1 7 0 0,-2 2 0 15,3 0 0-15,1 4 0 16,1-4 0-16,5 0 0 0,1-2 0 16,4-6 0-16,2-3 0 0,4-2 0 15,0 1 0-15,10 3 0 16,7 7 0-16,10 3 0 0,4 0 0 15,0-3 0-15,-5-4 0 0,3-2 0 16,-6-2 0-16,-2 0 0 0,-11-3 0 16,-4 1 0-16,-6 5 0 15,-6 1 0-15,-10 5 0 0,-9 0 0 16,-6 4 0-16,-2-4 0 0,-2-3 0 16,4-6 0-16,8-3 0 0,6-7-69 15,7 0-875-15,6 0-233 0,4-2-2004 0</inkml:trace>
  <inkml:trace contextRef="#ctx0" brushRef="#br0" timeOffset="3244.33">9273 2206 6174 0,'0'0'1121'0,"0"0"-421"16,-47-35-503-16,22 27-197 0,-2 1 0 15,0 4 0-15,2 3 0 16,2 7 0-16,5 7 0 0,5 3 0 15,5 2 0-15,8 6 0 0,4-1 0 16,7-1 0-16,13 0 0 0,3 0 0 16,4-6 0-16,7-2 0 15,-12-6 0-15,5-2 0 0,-4-6 0 16,-4-1 0-16,-2-3 0 0,-7-8 0 16,3-7 0-16,-11-4 0 0,2-7 0 15,-8-5-57-15,0-1 41 0,0-2-4 16,-10-2-52-16,0 2-80 0,-7 3-984 15,7 11-53-15,-1 5-372 0</inkml:trace>
  <inkml:trace contextRef="#ctx0" brushRef="#br0" timeOffset="3483.51">9352 2382 6082 0,'0'0'813'15,"0"46"235"-15,2-29-799 16,-2-9-249-16,0-4 0 0,0-4 0 15,0-6 0-15,10-13 0 0,0-17 0 16,7-11 0-16,8-9 0 0,-3 2 0 16,3 6 0-16,-4 12 0 15,0 12 0-15,-11 11 0 0,-4 9 0 16,-2 7 0-16,2 12 0 0,-1 12 0 16,-3 12 0-16,-2 9 0 0,-2 2 0 15,-3-1 0-15,5-1 0 0,11-7 0 16,5-4 0-16,1-13 0 0,4-10-3110 0</inkml:trace>
  <inkml:trace contextRef="#ctx0" brushRef="#br0" timeOffset="3912.43">10615 1402 5734 0,'-23'45'760'0,"8"10"-131"0,-1 10-17 16,10-1-155-16,2 3-457 0,8 3 0 16,6 2 0-16,2 3 0 0,5 2 0 15,4-1 0-15,-1 0 0 16,-5-7 0-16,1-5 0 0,1-10 0 15,-7-11 0-15,5-16 0 0,-3-12 0 16,-2-15-905-16,1-5-1948 0,-7-18-1341 0</inkml:trace>
  <inkml:trace contextRef="#ctx0" brushRef="#br0" timeOffset="4076.23">10892 1388 7051 0,'0'0'736'16,"0"0"-512"-16,6 38-43 0,-6-1-181 15,0 10 0-15,0 5 0 0,-4 8 0 16,2 7 0-16,-2 6 0 0,4 4 0 16,-7 3 0-16,7-3 0 0,-4-3 0 15,2-1 0-15,-2-8 0 16,-2-7 0-16,2-8 0 0,-3-15 0 16,3-13 0-16,-2-15-1233 0,-4-7-360 15</inkml:trace>
  <inkml:trace contextRef="#ctx0" brushRef="#br0" timeOffset="4218.67">10615 2026 7115 0,'0'0'668'0,"0"0"-259"15,0 0-409-15,68-33 0 0,-27 22 0 16,7 0 0-16,-1 3 0 0,-1 4 0 16,-3-2 0-16,5 3 0 0,-1 2 0 15,-5 1 0-15,-11 3-1365 0,-15 4-4426 0</inkml:trace>
  <inkml:trace contextRef="#ctx0" brushRef="#br0" timeOffset="4683.31">11098 1918 6282 0,'0'0'577'16,"0"0"-285"-16,0 0 292 0,0 0-388 15,0 0 56-15,5 43-243 0,-10-13-9 16,5 2 0-16,0 1 0 0,0-1 0 16,5 0 0-16,1 0 0 15,4-4 0-15,0-5 0 0,-1-5 0 16,-1-8 0-16,0-6 0 0,3-6 0 16,1-10 0-16,-2-11 0 0,1-4 0 15,-1-5 0-15,0 3 0 0,-4 4 0 16,-1 7 0-16,1 10 0 0,-6 5 0 15,4 4 0-15,2 11 0 0,4 17 0 16,1 10 0-16,-1 8 0 0,-4 9 0 16,3-2 0-16,-3 5 0 0,-2 2 0 15,2 3 0-15,-6 0 0 16,0 3 0-16,-10-1 0 0,-5 4 0 16,-3-1 0-16,-11 3 0 0,-4-2 0 15,-2-7 0-15,-3-11 0 16,1-14 0-16,6-17 0 0,-2-14 0 15,6-15 0-15,-2-23 0 0,2-20 0 16,5-19 0-16,1-15 0 0,11-7 0 16,10 4 0-16,12 7-109 15,7 26-1055-15,8 9-913 0</inkml:trace>
  <inkml:trace contextRef="#ctx0" brushRef="#br0" timeOffset="4959.96">11597 2298 2713 0,'0'0'3049'0,"4"34"-2164"16,-15 7-261-16,1 11 252 0,0 8-831 16,-5 0-45-16,9-2 0 15,0-5 0-15,-2-4 0 0,5-8 0 16,3-6 0-16,3-9 0 0,1-10-357 16,0-9-839-16,-2-4-345 0</inkml:trace>
  <inkml:trace contextRef="#ctx0" brushRef="#br0" timeOffset="5258.65">11460 2166 6955 0,'0'-34'960'0,"6"-3"-683"0,9-8-277 16,-1 4 0-16,3 0 0 0,6 4 0 15,1 5 0-15,7 7 0 16,-4 9 0-16,4 9 0 0,0 7 0 15,2 4 0-15,-2 10 0 0,-4 6 0 16,-2 10 0-16,-15 4 0 0,-3 4-165 16,-12 0 165-16,-7-4 0 15,-2 3 8-15,-7-3 149 0,-10 3-157 16,-2-3 0-16,-4 0 0 0,-5-6 0 16,9-4 0-16,-2-10 0 0,14-7 0 15,5-7 0-15,10-9 0 0,8-8-149 16,8-3-535-16,15-5-12 0,2 3-965 15,-5 4 84-15,3 2-868 0</inkml:trace>
  <inkml:trace contextRef="#ctx0" brushRef="#br0" timeOffset="5650.92">11849 2248 6134 0,'0'0'1069'0,"41"-2"-309"15,-18-10-531-15,2-5-229 16,-9-4 0-16,-1-3 0 0,-5-2 0 15,-8 1 0-15,-2-2 0 0,-2 2 0 16,-6 2 0-16,1 7 0 0,1 5 0 16,2 9 0-16,-2 4 0 15,-4 15 0-15,-7 16 0 0,1 13 0 16,-3 13 0-16,9 2 0 0,-1-5-193 16,11-5-379-16,9-7 124 0,7-11-309 15,15-8 585-15,2-9 172 0,4-5 76 16,5-4 160-16,-5-4 29 0,-2-2 163 15,-4-1-272-15,-8-5 108 0,-9 1 76 16,-3 1-244-16,-5-4 64 0,-6-4-39 16,6-6-121-16,-6-4 0 0,0-5 0 15,0-1 0-15,0-7 0 16,-6-3 0-16,2-4 0 0,-7 0 0 16,9 2 0-16,2 2 0 0,0 4 0 15,11 3 0-15,1 3 0 16,2-1 0-16,7 1 0 0,2-2 0 15,8-1 0-15,0-1-161 0,-6 8-1864 16,-3 0-2005-16</inkml:trace>
  <inkml:trace contextRef="#ctx0" brushRef="#br0" timeOffset="5978.51">12585 1699 5830 0,'-17'45'516'0,"13"4"-215"0,4 12 387 15,0 3-300-15,0 4-176 0,-2 2-116 16,-2-2-88-16,4-4 0 0,-4-4 8 16,2-5-12-16,-3-8-8 0,5-7-24 15,-4-11-732-15,4-10-417 0</inkml:trace>
  <inkml:trace contextRef="#ctx0" brushRef="#br0" timeOffset="6274.3">12651 2253 7003 0,'0'0'484'16,"0"0"221"-16,0 0-705 0,39-31 0 15,-20 10 0-15,-3-3 0 16,-3-4 0-16,1 0 0 0,-4 0 0 15,-3-1 0-15,-7 2 0 0,0 1 0 16,-7 2 0-16,-3 3 0 0,-4 8 0 16,-3 5 0-16,1 8 0 15,1 10 0-15,-6 14 0 0,-1 13 0 16,-5 10 0-16,2 9 0 0,4 3 0 16,9 3 0-16,8-4 0 0,10-9 0 15,15-9 0-15,10-11 0 0,10-12 0 16,13-11-69-16,8-7-395 0,6-15 56 15,4-5-112-15,-18 2-257 0,-6-2-1916 0</inkml:trace>
  <inkml:trace contextRef="#ctx0" brushRef="#br0" timeOffset="6659.79">13134 2178 6494 0,'0'0'1269'15,"-47"-59"-840"-15,12 29-429 0,4 10 0 16,-2 11 0-16,2 9 0 0,4 10 0 16,0 9 0-16,2 7 0 15,4 5 0-15,5 2 0 0,10-2 0 16,6 0 0-16,2-5 0 0,16-2 0 16,5-8 0-16,8-3 0 0,0-8 0 15,2-5 0-15,2-2-37 0,-8-8-139 16,-6-2-24-16,0-1 188 0,-9 3-4 15,-4 2 32-15,-6 4 104 0,2 3 96 16,1 2-180-16,-3 11-16 0,8 14 13 16,0 11-33-16,5 7 0 0,-3 2 0 15,3-4 0-15,-5 2 0 16,2 0 0-16,-7 0 0 0,-1-3 0 16,-8 0 0-16,-11-2 0 0,-4-1 0 15,-12-1 0-15,-4-7 0 16,-8-4 0-16,2-9 0 0,3-7 0 15,1-10 0-15,2-15 0 0,8-12 0 16,11-16 0-16,9-10-1481 0,7 8-232 16,7-5-312-16</inkml:trace>
  <inkml:trace contextRef="#ctx0" brushRef="#br0" timeOffset="6813.37">13393 2190 6430 0,'0'0'1173'0,"-21"45"-584"0,1-2-589 15,-7 10 0-15,4 5 0 0,2-9 0 16,7-5 0-16,10-9 0 0,4-9 0 16,10-8 0-16,11-12 0 15,-1-11-149-15,1-4-1664 0,-4-14-984 0</inkml:trace>
  <inkml:trace contextRef="#ctx0" brushRef="#br0" timeOffset="6902.53">13393 1638 6987 0,'0'0'8'16,"0"0"4"-16,0 0 160 0,0 0-172 16,0 0-28-16,-31-11-2778 0</inkml:trace>
  <inkml:trace contextRef="#ctx0" brushRef="#br0" timeOffset="7357.4">13666 1582 6414 0,'0'0'789'0,"-37"14"159"15,22 9-907-15,-1 13-41 0,-1 12 0 16,3 9 0-16,7 6 0 0,7 3 0 16,7 2 0-16,3 0 0 0,6 0 0 15,5-4 0-15,0-7 0 0,-1-9 0 16,7-11 0-16,0-10 0 0,-2-12 0 15,-2-11 0-15,-3-5 0 0,1-16 0 16,-7-11 0-16,3-8 0 0,-7-6 0 16,-5-2 0-16,-14 0 0 15,-7 9 0-15,-11 11 0 0,-15 16 0 16,-1 17 0-16,-9 16 0 0,1 12 0 16,3 4 0-16,11 2 0 0,10-5 0 15,17-9-833-15,4-10-608 16,6-8-764-16</inkml:trace>
  <inkml:trace contextRef="#ctx0" brushRef="#br0" timeOffset="7543.29">13996 1513 7763 0,'0'0'429'0,"-51"54"-429"0,20-6 0 16,10 7 0-16,5 6 0 0,5 2 0 15,11-1 0-15,4-3 0 0,7-4 0 16,5-4 0-16,9-3 0 0,-2-4 0 16,8-2 0-16,-6-3 0 15,-3-6-553-15,-7-11-1268 0,-3-5-772 0</inkml:trace>
  <inkml:trace contextRef="#ctx0" brushRef="#br0" timeOffset="7810.92">14077 2234 6807 0,'0'0'132'0,"56"-23"572"0,-13-4-155 16,9-6-549-16,-4-6 0 15,3-4 0-15,-7 1 0 0,-13 0 0 16,-15 1 0-16,-5 2 0 0,-11 6 0 16,-7 9 0-16,-7 9 0 0,-9 13 0 15,-2 10 0-15,-6 16 0 0,-8 15 0 16,-6 11 0-16,3 9 0 0,3 10 0 15,4-1 0-15,12 0 0 0,9-8 0 16,14-6 0-16,20-10 0 0,17-11 0 16,17-7 0-16,14-8-581 15,-10-9-1112-15,0-3-644 0</inkml:trace>
  <inkml:trace contextRef="#ctx0" brushRef="#br0" timeOffset="8701.02">6596 1006 2621 0,'0'0'2877'0,"0"0"-1796"0,0 0-657 0,-49 13-264 0,18 17-32 15,-5 13-124-15,3 6-4 0,9 0 0 16,1 0-8-16,2 0 4 0,11-6-216 16,4-7-313-16,6-11-203 0,0-9-1609 0</inkml:trace>
  <inkml:trace contextRef="#ctx0" brushRef="#br0" timeOffset="8870.21">6691 1196 6591 0,'-29'36'420'0,"-2"-4"-24"0,-6 5 104 16,2-4-236-16,8-4-256 0,11-7-16 15,1-5-520-15,11-7-681 16,4-8-876-16</inkml:trace>
  <inkml:trace contextRef="#ctx0" brushRef="#br0" timeOffset="9463.48">14437 1260 3553 0,'0'0'2329'0,"0"0"-1789"15,6 55-279-15,4-24-49 0,7-1 104 16,8-7-264-16,2-3-36 0,4-6 4 16,2-5-20-16,-2-2-136 0,-7-3-937 15,-7-2-756-15,-11-1-2252 0</inkml:trace>
  <inkml:trace contextRef="#ctx0" brushRef="#br0" timeOffset="9631.5">14532 1273 6530 0,'0'0'697'0,"0"0"19"16,0 0-467-16,33-5-249 0,-2 13 0 15,0 3 0-15,0 7 0 16,-4 4 0-16,4 3 0 0,-4-1 0 15,-11-6 0-15,-5-4-2854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8:43:45.69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8455 5252 4458 0,'0'0'632'16,"-52"-18"-340"-16,29 11 56 0,2 1 312 15,5-1-239-15,6 6 139 0,1-1 220 16,7 1-739-16,2 0-41 0,0 1 0 15,6 0 0-15,7 0 0 0,18 0 0 16,10 0 0-16,13 5 0 0,8 2 0 16,2 0 0-16,8 3 0 15,13-1 0-15,12 1 0 0,11-1 0 16,16-2 0-16,8-2 0 0,9-4 0 16,1-1 0-16,1 0 0 0,-3-4 0 15,-7-4 0-15,-11-2 0 16,-7 1 0-16,-15-1 0 0,-11-1 0 15,-25 2 0-15,-23-4 0 0,-14-3-69 16,-17 4-1435-16,-12-6-3771 0</inkml:trace>
  <inkml:trace contextRef="#ctx0" brushRef="#br0" timeOffset="545.63">12206 5378 6294 0,'0'0'529'0,"62"3"-253"0,-18 1 240 0,1-2-188 16,9 0-79-16,14-2-249 0,21 0 0 15,12-3 0-15,23-2 0 0,15 3 0 16,12 2 0-16,6 0 0 0,6 0 0 16,1 2 0-16,-7 4 0 15,0 3 0-15,-4 1 0 0,-11 1 0 16,-5 1 0-16,-11 0 0 0,-23-7 0 16,-33-2-241-16,-12-7-2404 0</inkml:trace>
  <inkml:trace contextRef="#ctx0" brushRef="#br0" timeOffset="32450.18">4668 6226 6022 0,'0'0'112'15,"0"0"-112"-15,0 0-196 0,-7 34-724 0,7-35-1289 16</inkml:trace>
  <inkml:trace contextRef="#ctx0" brushRef="#br0" timeOffset="37790.54">28580 17849 7423 0,'0'-58'44'16,"-8"8"-44"-16,-9-4 0 15,-8 5-12-15,-8 3-88 0,-10 1 68 16,-11 2 12-16,-6 4 4 0,-10 1 16 16,-13 6 0-16,-12 6-28 15,-14 6 28-15,-13 8 0 0,-13 5-28 16,-5 7 28-16,-7 2 0 0,-2 14 4 15,9 11-4-15,5 13 24 0,15 11 68 16,15 10 44-16,20 6 132 16,21 9-172-16,19-2-36 0,24 4 4 15,21 5-52-15,21 2-8 0,26 11-4 16,28 1-8-16,7-14 8 0,26-4 0 16,16-5-4-16,14-12 4 0,26 1 100 15,3-13 13-15,5-14-113 0,-1-14 0 16,-6-15 0-16,-5-16 0 0,-9-19 0 15,6-27 0-15,-15-18 0 0,-22-12 0 16,-23-8 0-16,-47 7 0 0,-31 1 0 16,-24 0 0-16,-38-13 0 15,-36-2 0-15,-32 2 0 0,-28 2 0 16,-14 16 0-16,-14 4 0 0,-11 2 0 16,38 19-1005-16,-1-3-1500 0</inkml:trace>
  <inkml:trace contextRef="#ctx0" brushRef="#br0" timeOffset="41459.85">6689 8360 2132 0,'0'0'2246'0,"0"0"-2018"16,0 0-204-16,0 0 60 0,0 0-24 15,31 0 104-15,2 4 264 16,9 1-188-16,11 1-56 0,14-2 24 16,7 1-84-16,17-3 0 0,16-2 48 15,15 0-116-15,15-4 0 0,10-3 29 16,16-1-81-16,10-1 32 0,16-2 136 16,11 0-56-16,9-1 40 0,14-3 140 15,13 1-148-15,6-4 20 0,10 1 68 16,4 0-160-16,7-1 0 0,1 0 17 15,9 1-93-15,0-1 0 0,-4-1 0 16,-3 2 0-16,1-2 0 16,-9 1 0-16,-1-2 0 0,-9 1 0 15,-10-1-53-15,-9 1-67 0,-18 1 44 16,-17 1-64-16,-12-1-64 0,-23 2 36 16,-18 3-24-16,-23 1 20 15,-25 3-68-15,-25 1-565 0,-25 0-179 16,-16 3-229-16,-23-1-2500 0</inkml:trace>
  <inkml:trace contextRef="#ctx0" brushRef="#br0" timeOffset="42017.68">7194 8900 5690 0,'101'-4'60'0,"19"0"460"15,20-2-219-15,-1-1-141 16,12-2-64-16,12-2-84 0,15-2 4 16,12-2 0-16,10-3 4 0,22-1-20 15,11-3 0-15,19-1 4 0,13-1-4 16,12-1 8-16,12 0 0 16,1 3-8-16,10-3 4 0,-1 3 12 15,1-1-16-15,0 4 84 0,-3 1 8 16,-7 5-4-16,-7 5-16 0,-14 1-60 15,-11 4-12-15,-16 1 0 16,-8 0-4-16,-24 1-16 0,-13-2-240 16,-15-3-253-16,-23-3-287 0,-45 0-1525 15,-23-3-1032-15</inkml:trace>
  <inkml:trace contextRef="#ctx0" brushRef="#br0" timeOffset="42746.63">5906 8483 4586 0,'0'0'360'0,"0"0"48"0,0 0 24 15,0 0 92-15,0 0-251 0,37 22-129 16,-20-16 56-16,7-2-164 16,5 0 52-16,8-4 136 0,13-1-200 15,4-6 28-15,14-3-16 0,11-2-20 16,5-1-32-16,5-3-68 0,2 1-264 15,2-1-89-15,-10 2-375 16,-5 2 172-16,-11 1 204 0,-16 3-657 16,-16 2 225-16,-12 0-605 0</inkml:trace>
  <inkml:trace contextRef="#ctx0" brushRef="#br0" timeOffset="43072.66">6596 8288 6679 0,'0'0'352'0,"0"0"-144"15,0 0-164-15,42-3-40 0,-5 5 12 16,10 1-16-16,9 3 0 0,8 2 0 15,0 5-4-15,2 2-240 16,3 0-132-16,-5 6 131 0,-2-1-103 16,-9 3 264-16,-7 1 84 0,-13 2 0 15,-19 0 8-15,-11 2-8 0,-16 3 124 16,-16 2 116-16,-14 3-15 0,-11-1-9 16,-8 0-216-16,-2-1-52 0,16-9-1345 15,3-8-776-15</inkml:trace>
  <inkml:trace contextRef="#ctx0" brushRef="#br0" timeOffset="44244.14">8223 8464 5094 0,'0'0'200'16,"0"61"68"-16,-4-22-84 0,4 1-184 15,-2-1 24-15,0 0-12 16,2-1 0-16,2-1-24 0,4-5-80 16,0-2-600-16,-2-7-141 0,3-5-2372 0</inkml:trace>
  <inkml:trace contextRef="#ctx0" brushRef="#br0" timeOffset="44468.94">8465 8367 6514 0,'0'0'205'0,"0"0"-189"15,-17 46-16-15,9-14-20 0,-2 4 20 16,4 0 8-16,1 4-8 16,5 2 0-16,0 2-4 0,5 1-16 15,-1-1-52-15,2-2-621 0,-6-3-27 16,4-12-177-16,-4-4-2552 0</inkml:trace>
  <inkml:trace contextRef="#ctx0" brushRef="#br0" timeOffset="44656.89">8670 8353 3869 0,'0'0'913'16,"0"0"-769"-16,0 0-136 0,0 0 136 15,-5 37 44-15,1-5 164 0,2 4 388 16,-2 1-419-16,8-1-105 16,7 0-28-16,5-1-188 0,1 2 0 15,1-2-204-15,-1-1-477 0,-7-9-455 16,0-4-2890-16</inkml:trace>
  <inkml:trace contextRef="#ctx0" brushRef="#br0" timeOffset="45025.95">9099 8337 6254 0,'13'44'208'15,"1"-1"73"-15,-1 10-77 16,-5-3-168-16,-2-3-12 0,0-1-16 16,-1-1-8-16,1 0-164 0,-6-11-1173 15,0-5-976-15</inkml:trace>
  <inkml:trace contextRef="#ctx0" brushRef="#br0" timeOffset="47747.81">12841 8600 4041 0,'0'0'2041'0,"0"0"-1196"15,0 0-581-15,0 0-104 0,0 0 28 16,0 0-128-16,0 0-48 16,0 0 76-16,6 46-80 0,-2-8 16 15,2 7-4-15,-1 2-16 0,1 6-4 16,-2 3 88-16,2 4-44 16,-2 1 16-16,-2-2 112 0,2 4-132 15,-4-4-7-15,0 2-33 0,-4-3 0 16,-6-3 0-16,0-3 0 15,1-6 0-15,1-8 0 0,-2-6-65 16,8-7-295-16,-2-10-112 0,4-6-621 16,0-5-163-16,6-4-173 0</inkml:trace>
  <inkml:trace contextRef="#ctx0" brushRef="#br0" timeOffset="48226.95">12831 9487 4698 0,'0'0'1000'15,"0"0"-472"-15,0 0-11 0,0 0 303 16,0 0-396-16,0 0-219 0,0 0-205 16,0 0 0-16,0 0 0 0,37-9 0 15,0 7 0-15,4 2 0 0,11 3 0 16,0 2 0-16,8 0 0 0,8-1 0 16,10 2 0-16,7 1 0 0,14-1 0 15,11 0 0-15,10 1 0 0,6-1 0 16,2 1 0-16,6-2 0 15,-1 1 0-15,3-1 0 0,1-2 0 16,-1 1 0-16,1-3 0 0,1 0 0 16,3-1 0-16,1 0 0 0,-1 0 0 15,-3 0 0-15,3 0 0 16,1 2 0-16,-1 2 0 0,-5 2 0 16,-3 0 0-16,-7 0 0 0,-4 1 0 15,-6-1 0-15,-11-3 0 0,-12 1 0 16,-8-4-177-16,-29 0-1732 15,-17-1-772-15</inkml:trace>
  <inkml:trace contextRef="#ctx0" brushRef="#br0" timeOffset="48847.79">12690 8008 2705 0,'0'0'1873'0,"0"0"-1085"16,0 0 120-16,0 0-359 15,0 0-137-15,0 0 292 0,0 0-488 16,21-45-179-16,-17 14-37 0,0-2 0 15,-2-3 0-15,-2 2 0 0,4 0 0 16,0-4 0-16,-2-1 0 0,3-4 0 16,-3-1 0-16,6-2 0 15,-8 1 0-15,2 1 0 0,2 4 0 16,-4 2 0-16,0 5-97 0,-4 5-135 16,2 8-8-16,-8 5 8 0,3 3-264 15,-1 6-13-15,2 2-35 0,2 4-576 16,-2 4 171-16,1-1 49 0,5 8-1153 0</inkml:trace>
  <inkml:trace contextRef="#ctx0" brushRef="#br0" timeOffset="49102.71">12731 7421 3265 0,'0'0'888'15,"0"0"313"-15,38 26-497 0,-14-16-220 16,14-7 89-16,3-1-285 0,13-2 12 16,10-4 4-16,14-3-224 15,11-4-16-15,4 3-64 0,9-3 20 16,3 4-20-16,5 1 0 0,5 3 0 15,1 2 0-15,8 1 0 0,2 2 0 16,6 3 0-16,5 1 4 0,6 2 13 16,3 0-17-16,5 4 0 15,2 1 0-15,4 0 0 0,-2 4 0 16,2-2 0-16,-4 2 0 0,-2-2 0 16,2 0 0-16,0 0 0 0,-2-2 0 15,-2-1-13-15,-9 1-47 0,1-5-20 16,-9-2-80-16,-1-1 16 0,-14-2-116 15,-7-3 44-15,-15 0-20 0,-16 0-497 16,-26-3-171-16,-13-2-349 0</inkml:trace>
  <inkml:trace contextRef="#ctx0" brushRef="#br0" timeOffset="50067.1">17180 7828 7015 0,'0'0'256'0,"0"51"-80"16,2-17 152-16,-2 4-156 15,0 6-4-15,0 8-91 0,0 7-77 16,2 9 0-16,0 5 0 0,2 8 0 15,-4 2 0-15,0 6 0 16,0 4 0-16,0 2 0 0,-4 0 0 16,4-1 0-16,4-2 0 0,-2-4 0 15,-2-3 0-15,4-3 0 0,1-9 0 16,-3-5 0-16,2-9 0 0,-4-9 0 16,0-6 0-16,-6-9 0 0,-9-13-1770 15,5-8-307-15,-7-10-1964 0</inkml:trace>
  <inkml:trace contextRef="#ctx0" brushRef="#br0" timeOffset="50453.98">17132 9523 5962 0,'0'0'905'0,"0"0"-393"0,0 0 36 0,0 0-392 16,0 0-47-16,-68 10-109 0,16-6 0 15,-10 0-177-15,-2-2-959 0,21-1-565 16,-3-1-916-16</inkml:trace>
  <inkml:trace contextRef="#ctx0" brushRef="#br0" timeOffset="51978.64">16277 8470 3041 0,'0'0'2345'0,"0"0"-1913"16,0 0-404-16,0 0 24 0,0 0 0 15,0 0 88-15,0 0 104 0,0 0 361 16,80 14-313-16,-3-14-76 16,14-1 24-16,12 1-200 0,9 0 16 15,14 0 24-15,14 6-72 0,7 0 28 16,10 2 112-16,8 2-68 16,9-2-23-16,10 2-57 0,8 0 0 15,5 2 0-15,1-1 0 0,-4-1 0 16,-5-1 0-16,-14-2 0 0,-9-1 0 15,-18-1-113-15,-21-2-751 16,-22-3-133-16,-37 0-299 0,-16-2-2674 0</inkml:trace>
  <inkml:trace contextRef="#ctx0" brushRef="#br0" timeOffset="52528.77">16031 8968 6002 0,'0'0'725'0,"0"0"-65"0,0 0-48 0,0 0-488 0,0 0-55 15,0 0-69-15,55 8 0 0,-22-7 0 16,15-1 0-16,8 0 0 16,14-2 0-16,19 1 0 0,20 1 0 15,13 0 0-15,15 0 0 0,16 3 0 16,14 1 0-16,7 2 0 15,10-1 0-15,6 0 0 0,-2 2 0 16,13-1 0-16,-3 3 0 0,7 1 0 16,-5 0 0-16,-1 0 0 0,-9-2 0 15,-6-1 0-15,-10-2 0 0,-9-4 0 16,-12-2 0-16,-42-4-89 0,-15-8-3520 0</inkml:trace>
  <inkml:trace contextRef="#ctx0" brushRef="#br0" timeOffset="71929.89">22813 9121 1668 0,'0'0'1873'16,"-50"-13"-1489"-16,21 6-192 16,2 2 40-16,0-3 213 0,1 1-129 15,1-1 40-15,4 2 280 0,5-1-240 16,7 2-107-16,5 1 51 0,2 1-244 15,2-1 4-15,2-1 60 0,17-2-160 16,18 0 0-16,21 1 16 16,12 1 0-16,13 4-16 0,6 1 12 15,10 0-8-15,13-1-4 0,10 0 40 16,12-1-24-16,15-1 80 0,12 0 84 16,15-1-124-16,8-1 4 0,12 3-16 15,13 0-28-15,10 2-12 0,6 0 12 16,11 4 0-16,6 1-16 0,4-1 0 15,6 1-8-15,0 1 8 16,-4 2 0-16,0 2-12 0,-8-1-32 16,-9 1-24-16,-5 2-16 0,-13 0 76 15,-11-1-4-15,-14 2-56 0,-16-3-60 16,-19 2-380-16,-19-2-68 16,-39-4-181-16,-12-1-1592 0</inkml:trace>
  <inkml:trace contextRef="#ctx0" brushRef="#br0" timeOffset="72517.42">22813 10619 2813 0,'0'0'3205'0,"0"0"-2801"0,0 0-276 16,0 0-27-16,0 0 19 0,12 43 188 16,34-25 444-16,20 1-404 0,16-6-335 15,20-1-13-15,16-4 0 0,18 2 0 16,23-2 0-16,13 0 0 16,20 0 0-16,11 2 0 0,16-1 0 15,14 2 0-15,15-2 0 0,13 1 0 16,10 2 0-16,3 1 0 0,-1 0 0 15,-2-1 0-15,-15 2 0 16,-16 1 0-16,-23-3 0 0,-29-1 0 16,-22-3 0-16,-28-3 0 0,-28-2-425 15,-36-3-551-15,-20-5-445 0</inkml:trace>
  <inkml:trace contextRef="#ctx0" brushRef="#br0" timeOffset="73495.42">23133 10589 4325 0,'0'0'517'0,"-43"15"-425"16,18-5-28-16,4 2-44 0,-4 4-20 15,1 2 0-15,-5 2 0 0,2 1-28 16,2 1 20-16,4-1-4 0,9-1-56 15,6-3-140-15,6-4-301 16,0-5-27-16,6-4-84 0</inkml:trace>
  <inkml:trace contextRef="#ctx0" brushRef="#br1" timeOffset="78698.92">23040 10636 3633 0,'0'0'452'0,"0"0"245"16,0 0-5-16,0 0-152 0,0 0 61 15,-33-36-313-15,31 29-84 0,-2 3-32 16,4-1-156-16,0 0 16 0,6 3-16 16,6 1-12-16,9 3-4 0,4 6 0 15,6 4-20-15,-4 0 20 0,6-1-4 16,2-4-24-16,0-3-12 15,-2 0-96-15,2-4 56 0,-4-1 80 16,-4-5-8-16,-6-4 12 0,-9-1-8 16,-5-5-28-16,-7 2-12 0,-11 0 44 15,-5-2-16-15,-9 3 4 0,-8 3 12 16,-2 3 40-16,-5 5-40 16,3 3 0-16,4 10 20 0,2 3-20 15,6 5 12-15,5 5 4 0,5 2-12 16,5-1-4-16,10 5 0 0,2-2-56 15,14-1 52-15,9-2-44 16,4-3-16-16,15-4 56 0,3-4-32 16,7-6 8-16,4-5 32 0,2-3 12 15,4-8-8-15,-4-6-4 0,-7-5 12 16,-1-2-4-16,-8-4-8 0,-11-2 8 16,-7 2 8-16,-7-3-16 0,-13 3 52 15,0 5 16-15,-6 2-20 0,-6 7 28 16,2 6-60-16,0 3 48 15,-4 3-12-15,-3 9-48 0,-5 7-4 16,-9 7 0-16,4 3 0 0,-1 2 0 16,5-1-4-16,3-1 0 0,5 1 4 15,9-3-4-15,7-3-32 16,9-6 32-16,11-4-4 0,10-3-24 16,11-7 32-16,5-4 4 0,7-8 4 15,0-5-8-15,4-4 16 0,-2-4 0 16,0-1-12-16,-8-3 52 15,-6 0-44-15,-9 0 0 0,-6 1 24 16,-10 4-28-16,-9 5-8 0,-5 5 4 16,-7 5 16-16,-2 4-20 0,0 3 0 15,-4 5-52-15,-9 7 52 0,-5 7-8 16,-5 6 4-16,2 3 4 0,5 3-28 16,5-4-148-16,7 4 56 0,4-5 8 15,8-1 8-15,13-5 20 16,8-2 24-16,12-5-41 0,7-4 93 15,6-6 0-15,4-3 16 0,4-4 40 16,4-8 177-16,0-2-153 0,0-6-24 16,-2-5-32-16,-2-3-8 0,-4-6-8 15,-4 0 0-15,-11 1 0 16,-6 4-8-16,-10 7-44 0,-10 6-8 16,-9 6 60-16,-4 7-12 0,-4 2 28 15,0 2-4-15,-6 9 72 0,-9 10-76 16,7 4-4-16,0 7 44 0,6 0-48 15,4-1 0-15,6 2-8 16,9-1-68-16,5-6-40 0,9-3-193 16,11-4 69-16,7-4 28 0,5-6 124 15,0-6 80-15,2-2 8 0,0-10 184 16,-1-5 16-16,-1-2 4 0,-2-7 17 16,-5-3-193-16,-3-3-8 0,-13 1-20 15,-6 3-52-15,-15 5-77 0,-10 5-171 16,-6 4 40-16,-9 5 36 15,-3 7 152-15,-3 5 72 0,-4 11 84 16,0 6 108-16,-2 3-56 0,3 3-20 16,5 1 172-16,9 1-207 0,3-1-33 15,7 1-16-15,7-1-24 16,7-4-8-16,11-2 4 0,10-5 4 16,11-4-8-16,9-6 0 0,9-4 8 15,11-4-8-15,3-6 4 0,7-7 4 16,2-4-8-16,0-5 24 0,-2-3-20 15,-5-4 24-15,-7-3 4 16,-7-2-24-16,-6-1-4 0,-11 5-4 16,-9 4 0-16,-14 9-12 0,-9 9-52 15,-11 4 8-15,-6 4 56 0,0 0 12 16,-4 4 0-16,-6 5 12 0,-13 12-24 16,-4 7-20-16,-2 2-12 0,2 3-97 15,7-3 41-15,5 0 8 0,11-1-176 16,4-3-64-16,14-2-60 15,11-5-228-15,10-2 424 0,9-6 184 16,12-7 260-16,6-4-32 0,6-6 16 16,6-8 92-16,3-2-156 0,1-3 56 15,-9 0 56-15,-3 5-188 16,-11 3 1-16,-7 4 163 0,-9 2-64 16,-8 0 52-16,-10 3 16 0,-11 0-264 15,-4 0-16-15,-6 0-404 0,-2 1-565 16,-12-8-996-16</inkml:trace>
  <inkml:trace contextRef="#ctx0" brushRef="#br1" timeOffset="80174.31">23276 8943 7227 0,'0'0'404'0,"0"0"-228"0,0 0-160 0,-54-21-16 16,11 23 0-16,-5 12-12 0,1 4-4 15,7 3 16-15,7 3 0 0,6 0-24 16,7 3 4-16,11 0-104 0,9-1-48 15,11-2 100-15,14-4 16 0,10-6 12 16,14-10 44-16,15-6 24 0,9-10-12 16,11-10 88-16,3-7 104 15,-2-5-124-15,-4-2 4 0,-13-5 16 16,-2-1-88-16,-14-3-8 0,-11 5 20 16,-14 5-16-16,-11 7-8 0,-14 9 0 15,-8 8-68-15,-10 11-16 0,-13 8-44 16,-8 13-12-16,-3 10 136 0,-5 7-8 15,6 4-20-15,3 2 32 16,14-2 0-16,9-1-20 0,15-4 4 16,17-5 0-16,16-5-184 0,13-9-24 15,16-9 0-15,10-6 156 0,7-6 68 16,6-9-4-16,-1-6 24 16,-3-5 0-16,-4-5 204 0,-7-4-28 15,0-5 16-15,-3-3 208 0,-5-3-304 16,-9 0-48-16,-7-1-24 0,-11 3-40 15,-10 8-4-15,-10 10 0 16,-7 9-96-16,-8 9 52 0,-2 5-36 16,-2 6-28-16,-10 9 88 0,-11 12 0 15,-4 9 24-15,-2 5-4 0,6 1 0 16,11-4-12-16,8 0 12 0,8 0-32 16,17-2-152-16,10-6-64 0,18-6-172 15,9-6 199-15,12-9 213 0,5-7 0 16,7-4 16-16,5-9 33 0,2-7 107 15,-2-6-84-15,-4-4 28 16,-9-7 60-16,-4-1-120 0,-8-4 36 16,-8 1 48-16,-6 3-56 0,-9 7-12 15,-10 9-48-15,-8 9 0 0,-9 6 0 16,-8 4 0-16,-4 4-36 16,-8 9-32-16,-11 9 12 0,-4 6 48 15,-6 2 8-15,7-3 0 0,5-5-52 16,7 0 8-16,4-2-132 15,8 0 36-15,8-3 60 0,13-3 72 0,10-4-32 16,8-4 40-16,13-5-16 16,4-6 24-16,6-5-8 0,4-2 60 15,2-3-4-15,-1-5 32 0,-1 0 76 16,-2 0-104-16,-8-1-4 0,-13 0-4 16,-5 3-44-16,-13 2-8 0,-11 6 24 15,-8 6-20-15,-8 5-8 0,-6 3-4 16,-8 10 8-16,-13 7 24 0,-6 6 108 15,-2 1-52-15,6 0-52 16,8-1-16-16,6 0-12 0,9 1 0 16,6 1 0-16,13 0-40 0,7-2 16 15,13-2-84-15,11-7-36 0,12-4 44 16,10-6 60-16,6-5 32 16,9-2 8-16,4-7 8 0,8-5 4 15,4-6 4-15,0-5 52 0,0-2-56 16,-6-2-12-16,-8 1 0 0,-11 1-24 15,-10 2-36-15,-10 2-156 16,-11 9-52-16,-12 10 15 0,-12 6-91 16,-13 12 124-16,-8 5 156 0,-15 2 64 15,-4 3 0-15,-6 0 16 0,-2 3-16 16,0 2-164-16,2-1-68 0,4 1-64 16,7 0 116-16,8-2 48 0,5-5-48 15,10-4 172-15,13-7 8 0,13-5 252 16,10-5-92-16,13-3 36 0,10-9 324 15,11-4-220-15,7-7 4 16,5-6 141-16,4-6-269 0,-2-5-8 16,-6-1 100-16,-7 0-252 0,-12 3 16 15,-14 5-24-15,-13 2-8 0,-14 10 0 16,-13 6-760-16,-8 6-629 16,-10 1-968-16</inkml:trace>
  <inkml:trace contextRef="#ctx0" brushRef="#br1" timeOffset="81506.24">28107 7857 4846 0,'0'0'556'0,"0"0"-88"0,0 0 196 16,-48-7-375-16,13 10-105 0,-8 5 108 15,-7 5-72-15,-4 6-48 0,-6 5 24 16,-2 5-120-16,-4 8 56 16,0 5-35-16,0 5-97 0,0 5 0 15,4 5 0-15,2 1 0 0,2 2 0 16,2-1 0-16,2-1 0 16,3-3 0-16,1-1 0 0,7-4 0 15,3-4 0-15,7-7 0 0,4-5 0 16,7-7 0-16,9-9 0 0,3-6 0 15,8-6 0-15,2-5 0 0,4-1 0 16,6-4-49-16,7-14-415 0,-1-5-60 16,-3-6 152-16,-5 0-9 15,-8 1 305-15,-2-1 76 0,-8 0 241 16,-1 0-81-16,-1 3-84 0,1 5 24 16,3 4-28-16,0 2 84 0,2 1 288 15,2 3-244-15,-1 4-40 0,3 2 97 16,2 2-257-16,-2 0 0 0,2 2 0 15,-2 1 0-15,2 3 0 0,2 10 0 16,7 12 0-16,1 6 0 16,2 6 0-16,3 1 0 0,-3-3 0 15,-1 2 0-15,-3-2 0 0,-2 0 0 16,-2-8 0-16,-4-3 0 16,0-5 0-16,0-9 0 0,0-3 0 15,2-5 0-15,0-2 0 0,9-5 0 16,9-11 0-16,22-12 0 0,13-6 0 15,12-4 0-15,5 2 0 0,-2 5 0 16,3-1 0-16,-1-1-293 16,-16 8-1716-16,-3-3-1408 0</inkml:trace>
  <inkml:trace contextRef="#ctx0" brushRef="#br1" timeOffset="82129.91">28636 7559 6991 0,'0'0'764'0,"-19"-52"-380"16,9 31-331-16,-3 13-53 0,-1 8 0 16,-5 12 0-16,-3 14 0 0,-5 10 0 15,0 5 0-15,0 2 0 16,8 2 0-16,3-5 0 0,6-5 0 15,5-8 0-15,8-6 0 0,7-4 0 16,8-9 0-16,5-6 0 0,4-4 0 16,4-10 0-16,-2-2 0 15,-2-4 0-15,-2-2 0 0,-3 2 0 16,-5 2 0-16,-5 5 0 0,-8 4 0 16,-1 4 0-16,-3 3 0 0,0 0 0 15,0 6 0-15,0 6 0 0,0 6 0 16,0 6 0-16,0-2 0 0,0 1 0 15,2-2 0-15,2-2 0 0,4-2 0 16,2-2-813-16,-1-5-648 16,1-5-4437-16</inkml:trace>
  <inkml:trace contextRef="#ctx0" brushRef="#br1" timeOffset="82688.84">28964 7088 6242 0,'0'0'473'0,"0"0"211"15,0 0-168-15,0 0-239 0,0 0-277 16,0 0 0-16,0 0 0 0,0 0 0 16,-26 32 0-16,-3 13 0 15,-4 13 0-15,2 5 0 0,4 1 0 16,6 7 0-16,5 0 0 0,5-1 0 16,5-4 0-16,6-8 0 0,4-11 0 15,11-10 0-15,5-12 0 0,7-13 0 16,4-8 0-16,0-7 0 0,0-15 0 15,-6-7 0-15,-2-9 0 0,-9-2 0 16,-8 1 0-16,-6 1 0 0,-14 11 0 16,-11 6 0-16,-4 11 0 15,-6 6 0-15,0 8 0 0,0 3 0 16,6 2 0-16,6-2 0 0,7-3 0 16,5-2-1165-16,7-4-936 0,6-2-1425 15</inkml:trace>
  <inkml:trace contextRef="#ctx0" brushRef="#br1" timeOffset="83169.53">29277 7508 4898 0,'0'0'1120'0,"0"0"-403"0,0 0 191 0,-38-27-632 15,16 18-3-15,-1 3-273 0,4 4 0 16,7 1 0-16,4 1 0 16,4 0 0-16,1 2 0 0,1 4 0 15,2 7 0-15,0 10 0 0,9 1 0 16,3 3 0-16,7 0 0 0,-3-2 0 16,5-2 0-16,0 1 0 0,-1-1 0 15,-3-3 0-15,-5-5 0 0,-8 2 0 16,-4-3 0-16,-4-2 0 0,-6 0 0 15,-7-3 0-15,-1-2 0 0,-1-1 0 16,-4-2 0-16,3-3 0 16,-1-1 0-16,2-6 0 0,7-2 0 15,2-3 0-15,6-2 0 0,4 2-465 16,8 1-1240-16,4 4 4 0,5 1-468 0</inkml:trace>
  <inkml:trace contextRef="#ctx0" brushRef="#br1" timeOffset="83451.07">29440 7642 7111 0,'0'0'780'0,"0"0"-479"0,-2-42-301 16,-4 35 0-16,-3 4 0 0,-3 3 0 16,-2 3 0-16,-3 10 0 0,0 5 0 15,3 5 0-15,2 4 0 0,3 2 0 16,7 1 0-16,2-2 0 0,6-3 0 15,7-3 0-15,1-6 0 0,3-4 0 16,-1-5 0-16,5-4 0 16,-2-3 0-16,-3-7 0 0,-1-5 0 15,-5-5 0-15,-2-1 0 0,-4-5 0 16,-2-2 0-16,-2-1 0 0,0-2 0 16,-2 2 0-16,-4 4 0 0,2 4-297 15,0 6-1144-15,4 6 181 16,0 6-69-16</inkml:trace>
  <inkml:trace contextRef="#ctx0" brushRef="#br1" timeOffset="83714.19">29527 8042 3521 0,'0'0'472'15,"-19"36"-83"-15,13-24 271 0,4-10 160 16,0-2-156-16,0-2-15 0,0-12 343 15,0-13-967-15,2-10-25 0,2-7 0 16,6-3 0-16,4 5 0 16,3 4 0-16,1 5 0 0,3 4 0 15,0 7 0-15,-3-1 0 0,-1 3 0 16,-1 1 0-16,1 1 0 0,1 3 0 16,-4 1 0-16,3 1 0 0,-3 3 0 15,-3 3-205-15,-5 1-667 16,0 4-137-16,-4-1-2764 0</inkml:trace>
  <inkml:trace contextRef="#ctx0" brushRef="#br1" timeOffset="84365.51">29876 7900 6671 0,'0'0'112'16,"0"0"260"-16,0 0 148 0,-31 42-3 16,23-2-517-16,2 8 0 0,-1 7 0 15,1-3 0-15,0 3 0 0,0-5 0 16,-2-3 0-16,1-6 0 0,3-6 0 15,-4-8 0-15,4-4 0 0,0-10-1906 16,2-9-979-16</inkml:trace>
  <inkml:trace contextRef="#ctx0" brushRef="#br1" timeOffset="84645.26">29824 7835 7779 0,'0'0'128'15,"0"0"157"-15,-4-36-285 0,17 11 0 16,7-4 0-16,7-2 0 0,0-1 0 16,0 7 0-16,0 4 0 15,-2 7 0-15,-3 5 0 0,-1 8 0 16,0 3 0-16,-3 11 0 0,-3 9 0 16,-5 5 0-16,-6 4 0 0,-4 2 0 15,-6-1 0-15,-8 0 0 0,-5-2 0 16,-6-3 0-16,-2-2 0 0,0-6 0 15,1-3 0-15,-1-4 0 0,4-3 0 16,0-6 0-16,9-3 0 16,3-9-61-16,5-8-695 0,6-7-77 15,0 1-1191-15,2-6-65 0</inkml:trace>
  <inkml:trace contextRef="#ctx0" brushRef="#br1" timeOffset="84831.42">30265 7245 5390 0,'0'0'1221'0,"0"0"19"0,0 0-899 16,0 0-341-16,-13 52 0 15,3-12 0-15,-2 8 0 0,-1 5 0 16,3-1 0-16,-1 4 0 0,1 1 0 16,2-3 0-16,-2 2 0 0,-1-8 0 15,-1 0 0-15,-3-5 0 0,-1-8-341 16,3-9-1568-16,-1-7-1416 0</inkml:trace>
  <inkml:trace contextRef="#ctx0" brushRef="#br1" timeOffset="84978.86">30060 7633 7295 0,'0'0'864'16,"37"-13"-831"-16,-12 8-33 0,-6 1 0 15,-1 0 0-15,1 1 0 16,-1-2 0-16,5-2 0 0,2-2 0 15,0 0 0-15,0 0 0 0,-1-1-45 16,-5 3-1303-16,-2 1-2750 0</inkml:trace>
  <inkml:trace contextRef="#ctx0" brushRef="#br1" timeOffset="85140.51">30399 7620 7775 0,'0'0'417'0,"-12"42"-417"16,5-17 0-16,1 1 0 0,-2-2 0 15,4-1 0-15,0-5 0 0,4-1 0 16,0-7 0-16,0-1 0 16,4-5 0-16,-2 0 0 0,0-4-241 15,0 0-2812-15</inkml:trace>
  <inkml:trace contextRef="#ctx0" brushRef="#br1" timeOffset="85296.39">30515 7316 6971 0,'0'0'988'16,"0"0"-755"-16,0 0-233 16,0 0 0-16,0 0 0 0,0 0 0 15,0 0 0-15,0 0-345 0,-6 39-887 16,14-23-13-16,6 1-268 0</inkml:trace>
  <inkml:trace contextRef="#ctx0" brushRef="#br1" timeOffset="85527.38">30523 7707 6066 0,'0'0'1205'16,"0"0"-621"-16,0 0-247 15,0 0-337-15,-2 36 0 0,2-14 0 16,0 4 0-16,0-5 0 0,2-3 0 16,2-1 0-16,5-4 0 15,1-3 0-15,4-5 0 0,-1-5 0 16,3-3 0-16,1-13 0 0,3-5 0 15,3-5 0-15,0-8 0 0,2-6 0 16,0 0 0-16,-1-6 0 0,-1 3 0 16,-2 3 0-16,-7 10 0 15,-3 14 0-15,-9 6 0 0,-2 10-1365 16,-2 0-1325-16</inkml:trace>
  <inkml:trace contextRef="#ctx0" brushRef="#br1" timeOffset="85825.4">30757 7835 7631 0,'0'0'561'0,"0"0"-561"0,29-38 0 16,-5 19 0-16,5-1 0 0,2 1 0 16,2-2 0-16,-2-1 0 0,-6 1 0 15,-4-2 0-15,-9 3 0 16,-8 4 0-16,-4 4 0 0,-10 5 0 15,-6 4 0-15,-9 8 0 0,-4 8 0 16,-2 6 0-16,-4 7 0 0,0 3 0 16,4 4 0-16,4 0 0 15,8 0 0-15,11 2 0 0,8-2 0 16,12-1 0-16,11-1 0 0,10-3 0 16,6-2 0-16,1-3-413 0,-3-8-1132 15,-10-5-336-15,-5-6-1076 0</inkml:trace>
  <inkml:trace contextRef="#ctx0" brushRef="#br1" timeOffset="86490.81">29008 8463 5238 0,'0'0'1445'0,"0"0"-725"0,0 0-108 15,0 0-435-15,0 0-177 0,0 0 0 16,33 65 0-16,-33-22 0 16,-6 0 0-16,2-4 0 0,0-3 0 15,-1-3 0-15,5-6 0 0,0-6 0 16,0-7 0-16,0-5 0 0,0-5 0 15,2-3 0-15,1-1 0 16,3-8 0-16,6-11 0 0,7-12 0 0,3-8 0 16,1-1 0-16,-2 3 0 15,-3 10 0-15,-1 8 0 0,-7 9 0 16,-3 7 0-16,-3 4 0 0,-2 14 0 16,-2 8 0-16,0 4 0 0,-4 5 0 15,-1-2 0-15,1-2 0 0,2-3 0 16,2-3 0-16,2-7 0 0,11-2 0 15,5-8 0-15,5-5 0 0,4-3 0 16,0-13 0-16,2-7 0 16,-2-6 0-16,0-2 0 0,-5-1 0 15,-5 2 0-15,-5 6 0 0,-4 4 0 16,-3 9 0-16,-5 4 0 16,0 4 0-16,0 3 0 0,-2 7 0 15,-5 10 0-15,1 11 0 0,0 5 0 16,0 2 0-16,6-5 0 0,2-5 0 15,8-2 0-15,9-3-737 0,-5-7-420 16,1-2-387-16</inkml:trace>
  <inkml:trace contextRef="#ctx0" brushRef="#br1" timeOffset="86804.29">29721 8595 6438 0,'0'0'681'0,"-6"-39"392"16,-2 23-1073-16,-3 9 0 0,-5 3 0 15,-1 4 0-15,-1 3 0 0,-1 8 0 16,0 3 0-16,-1 4 0 16,1 2 0-16,3 0 0 0,1 1 0 15,5 1 0-15,4-2 0 0,1-1 0 16,5-5 0-16,11-3 0 16,5-4 0-16,7-6 0 0,4-1 0 15,0-5 0-15,-2-7 0 0,-1-1 0 16,-3-1 0-16,0-1 0 0,-5 0 0 15,-3 4 0-15,-5 4 0 0,-2 5 0 16,-4 2 0-16,0 5 0 0,-2 10 0 16,2 5 0-16,2 5 0 15,-1 0 0-15,-1-1 0 0,4-7 0 16,2-3 0-16,4-1 0 0,1-7-717 16,-3-3-720-16,1-3-704 0</inkml:trace>
  <inkml:trace contextRef="#ctx0" brushRef="#br1" timeOffset="86994.25">30110 8151 7663 0,'0'0'529'16,"0"0"-529"-16,0 0 0 0,0 0 0 16,-33 9 0-16,16 19 0 15,5 9 0-15,-1 8 0 0,7 2 0 16,2 4 0-16,2 5 0 0,0 2 0 15,0 0 0-15,-2-1 0 16,2-2 0-16,-3-3 0 0,-1-5 0 0,-2-3 0 16,2-14 0-16,-3-5-2998 0</inkml:trace>
  <inkml:trace contextRef="#ctx0" brushRef="#br1" timeOffset="87177.17">29831 8572 7623 0,'0'0'569'0,"47"-13"-569"0,-20 10 0 16,0 0 0-16,-4 3 0 16,-1-2 0-16,-3 2 0 0,2-1 0 15,-1 0 0-15,3 1 0 0,-4 0 0 16,-1 0-345-16,-1 4-835 16,-7-3-333-16,-2 4-2845 0</inkml:trace>
  <inkml:trace contextRef="#ctx0" brushRef="#br1" timeOffset="87579.74">30199 8754 6450 0,'0'0'553'0,"0"0"299"0,0 0-515 15,0 0-337-15,0 0 0 0,45-21 0 16,-24 1 0-16,-3-5 0 0,1-2 0 16,-5 0 0-16,-1-2 0 0,-3-2 0 15,-2-1 0-15,-3 2 0 0,-5 7 0 16,0 10 0-16,-3 8 0 0,-5 5 0 15,-10 11 0-15,-11 13 0 0,-11 8 0 16,1 8 0-16,4 2 0 16,8-4 0-16,8-2 0 0,11-4 0 15,8-1 0-15,8-6 0 0,7-1 0 16,8-5 0-16,4-2 0 16,-1-5 0-16,3-4 0 0,-2-3 0 15,0-3 0-15,-8 1 0 0,-1-2 0 16,-5-1 0-16,-5 1 0 0,-2-1 0 15,-6 0 0-15,2 0 0 16,0-5 0-16,0-5 0 0,5-9 0 0,-1-5 0 16,4-4 0-16,0-3 0 15,5 0 0-15,-3 2 0 0,5 2 0 16,-1 4 0-16,-1 3 0 0,-1 4 0 16,-1 6 0-16,-3 1 0 0,3 5 0 15,-1 2-657-15,-4 1-964 0,0 1-3541 0</inkml:trace>
  <inkml:trace contextRef="#ctx0" brushRef="#br1" timeOffset="87827.54">30651 8636 6811 0,'0'0'1381'0,"0"35"-1381"0,-4-10 0 16,0 1 0-16,0 4 0 16,2-1 0-16,2-2 0 0,0-3 0 15,4-3 0-15,4-4 0 0,5-6 0 16,1-6 0-16,3-6-441 0,1-12-363 15,1-6 43-15,-1-7-207 0,-1-5 716 16,-3-6 252-16,-1-8 312 0,-1-10 480 16,-1-8-75-16,-1 0 459 15,2 8-947-15,3 10-229 0,-5 15 0 16,-2 10 0-16,-6 11 0 0,-2 8 0 16,0 3 0-16,3 15-345 0,3 13-743 15,0 10 139-15,4 4 161 0,-1-10-1097 16,-1-6-500-16</inkml:trace>
  <inkml:trace contextRef="#ctx0" brushRef="#br1" timeOffset="88140.74">30974 8707 4630 0,'0'0'1945'0,"0"0"-761"0,0 0-751 15,-21-40-433-15,9 16 0 0,3 4 0 16,1 5 0-16,4 8 0 16,2 2 0-16,-2 5 0 0,-2 0 0 15,-5 11 0-15,-3 5 0 0,-5 5 0 16,1 4 0-16,5-1 0 0,3-4 0 15,4-2 0-15,4-5 0 0,6-4 0 16,4-4 0-16,4-5 0 0,5-1 0 16,4-8 0-16,-1-3 0 15,3 0 0-15,-2 0 0 0,-3 0 0 16,-5 5 0-16,-5 1 0 0,-2 3 0 16,-4 3 0-16,0 1 0 0,0 11 0 15,0 12 0-15,3 9 0 0,-3 3 0 16,2-2 0-16,2-7 0 0,2-5 0 15,3-4 0-15,1-5 0 0,-4-7-877 16,-2-6 8-16,-1-3-23 16,-1-12-1029-16,-2-1 681 0,2-6-893 0</inkml:trace>
  <inkml:trace contextRef="#ctx0" brushRef="#br1" timeOffset="88343.54">31178 8373 2937 0,'29'-78'1132'15,"-2"15"-67"-15,2 6 552 0,-10 29-881 16,-7 13-116-16,-8 12-535 0,-4 3-85 15,2 2 0-15,0 14 0 0,0 16 0 16,-2 13 0-16,-4 10 0 0,-6 8 0 16,-2 1 0-16,-3 5 0 15,3 2 0-15,-1 0 0 0,1-4 0 16,2-5 0-16,-1-8 0 0,3-8 0 16,6-7 0-16,0-10 0 0,2-8 0 15,2-9 0-15,2-7 0 0,0-5 0 16,2-3 0-16,5-11 0 0,-1-1-1265 15,0-11-1969-15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8:48:25.21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1025 4217 4842 0,'0'0'384'0,"0"0"-28"15,0 0-180-15,0 0 92 0,0 0 112 16,0 0-179-16,0 0 19 0,0 0 104 16,-31-16-144-16,27 14 4 0,0 1 84 15,4 0-180-15,0-1 32 0,0 0 40 16,4 1-136-16,0 0-7 15,7 1-17-15,3 0 0 0,7 2 0 16,8 3 0-16,2-3 0 0,10 1 0 16,2-2 0-16,3-1 0 0,8 0 0 15,4 0 0-15,8 0 0 0,4-2 0 16,4 0 0-16,3 1 0 0,4 1 0 16,-1 0 0-16,7 0 0 15,-2-1 0-15,8 0 0 0,4-3 0 16,6 2 0-16,-4-3 0 0,3 2 0 15,-1 0 0-15,0 0 0 0,3 1 0 16,-3 2 0-16,-6 0 0 16,2 3 0-16,-2 2 0 0,2 1 0 15,-1 0 0-15,-1 1 0 0,4 0 0 16,-4 1 0-16,4-2 0 0,-2-4 0 16,5 0 0-16,-5-2 0 0,-8-4 0 15,0-2 0-15,-15-5 0 0,-2 3 0 16,-14-2 0-16,-8 2 0 15,-5 1 0-15,-3 3 0 0,-9 2 0 16,-13 2 0-16,-5 0 0 0,-15 4 0 16,0 0-1265-16,-8 0-384 0,-15 2-756 15</inkml:trace>
  <inkml:trace contextRef="#ctx0" brushRef="#br1" timeOffset="22767.7">13072 12350 4794 0,'0'0'828'0,"0"0"349"15,0 0-593-15,0 0-100 0,0 0-159 16,0 0-325-16,0 0 0 0,0 0 0 15,0 0 0-15,-4-24 0 0,4 24 0 16,0 0 0-16,0 0 0 0,0 0 0 16,4 4 0-16,3 7 0 15,11 8 0-15,1 8 0 0,6 5 0 16,6 5 0-16,-4 4 0 0,-1 4 0 16,5 6 0-16,5 5 0 15,-7-1 0-15,6-1 0 0,-2-4 0 16,-2-5 0-16,0-7 0 0,0-6 0 15,-11-8 0-15,1-7 0 16,-11-5 0-16,-3-5 0 0,-3-5 0 0,-4-2 0 16,0-3 0-16,-4-11-681 15,-3-10-384-15,-1-1-403 0</inkml:trace>
  <inkml:trace contextRef="#ctx0" brushRef="#br1" timeOffset="23201.78">13039 12910 904 0,'0'0'5610'0,"0"0"-4581"0,0 0-380 0,0 0-649 0,0 0 0 16,40-30 0-16,-9 0 0 0,6-9 0 15,10-7 0-15,-1-3 0 0,12-5 0 16,0-4 0-16,0-3 0 0,-1 1 0 16,-3 5 0-16,-6 7 0 15,-9 10 0-15,-12 14 0 0,-15 9 0 16,-3 9 0-16,-9 6 0 0,-11 8 0 15,1-1 0-15,-11 6-4215 0</inkml:trace>
  <inkml:trace contextRef="#ctx0" brushRef="#br1" timeOffset="26563.3">4362 9412 2713 0,'0'0'2037'16,"0"0"-1513"-16,0 0 128 0,-7 44-284 15,7-21-244-15,0 5-100 0,0 0-24 16,0-2-12-16,7 1-616 0,-1 4 60 16,0 0 172-16,2 2-293 15,-8 2-95-15,0-7 44 0</inkml:trace>
  <inkml:trace contextRef="#ctx0" brushRef="#br1" timeOffset="26735.92">4345 10274 4169 0,'0'0'1049'0,"2"46"-485"0,2-20 148 15,-4-3-419-15,0 1-289 0,0 2 4 16,0-1-8-16,-4 1-44 0,4-3-24 15,0-1-8-15,0-2 40 16,0-2 36-16,0-3 0 0,0-2-141 16,0-1-287-16,0-2-1385 0,-2-4-656 0</inkml:trace>
  <inkml:trace contextRef="#ctx0" brushRef="#br1" timeOffset="26875.93">4337 11009 2693 0,'0'0'2041'0,"-4"44"-1593"16,2-19-64-16,-3-5 160 0,3 5-520 16,-6-1-24-16,2 3-524 0,0-1-716 15,2-7 103-15,-3-3-12 0</inkml:trace>
  <inkml:trace contextRef="#ctx0" brushRef="#br1" timeOffset="27300.77">3642 11882 1584 0,'0'0'136'0,"0"0"-136"0,0 0-1640 0</inkml:trace>
  <inkml:trace contextRef="#ctx0" brushRef="#br1" timeOffset="27499.63">3642 11882 3669 0,'-35'32'652'0,"27"-23"141"16,0 1-225-16,3-6-184 15,3-2-16-15,-2-1-179 0,2-1-45 16,2-5 32-16,6-9-176 0,7-11 0 16,7-6 0-16,5-3-92 15,6-1-64-15,-4 1-161 0,4-3 153 16,-2 2 140-16,0 2 12 0,-2 2 12 15,0 1 0-15,-2 5 108 0,-5 1 4 16,1 3-64-16,-2 2-16 0,-1-1-32 16,-1 2-8-16,-5 1-488 15,3-2-404-15,-5 6-13 0,2-3-1140 0</inkml:trace>
  <inkml:trace contextRef="#ctx0" brushRef="#br1" timeOffset="27638.99">4112 11280 4237 0,'0'0'1469'16,"0"0"-789"-16,0 0-23 0,20-36 347 15,-14 27-859-15,3 0-145 0,-7-1 0 16,6-2 0-16,2-2 0 0,3-3-325 16,5-2-531-16,-9 5-397 0,-1 0-3501 15</inkml:trace>
  <inkml:trace contextRef="#ctx0" brushRef="#br1" timeOffset="33452.66">4539 10232 2625 0,'0'0'2453'0,"0"0"-1809"0,0 0-56 15,0 0-107-15,2 46-181 0,5-22 156 16,-3 2-312-16,4-2-48 0,0-3-32 15,7-5-52-15,-5-4-12 0,7-3 24 16,-1-7-8-16,3-2-16 0,-3-9 24 16,-1-3-20-16,1-5 12 0,1-3 32 15,-7-1-40-15,1-2 16 0,-5-1 56 16,-2 2 5-16,0 1-85 16,-2 3 0-16,-2 1 0 0,0 3 0 15,0 3 0-15,0 4 0 0,4 0 0 16,-4 4 0-16,0 2 0 0,0 0 0 15,0 1 0-15,2 3 0 16,0 6 0-16,0 5 0 0,3 8 0 16,-5 1 0-16,0 6 0 0,2 0 0 15,-2 3 0-15,4 3 0 16,0 2 0-16,2 2 0 0,0-1 0 16,1-1 0-16,1-3 0 0,-8-3 0 15,0-3 0-15,0-2 0 0,-11-2 0 16,-3-4 0-16,-3-5 0 0,-5 0 0 15,-1-6 0-15,0-4 0 0,0-5 0 16,3-6 0-16,-1-7 0 0,0-10 0 16,11-4 0-16,0-5 0 0,10-2 0 15,4 4 0-15,8 3 0 16,5 8 0-16,4 4 0 0,3 3 0 16,3 6 0-16,0 2 0 0,-2 4 0 15,2 2 0-15,-7 5 0 0,1 1 0 16,0-1-73-16,-9-1-1612 0,3-2-1632 15</inkml:trace>
  <inkml:trace contextRef="#ctx0" brushRef="#br1" timeOffset="34183.47">4252 11442 4333 0,'0'0'849'0,"0"0"379"0,0 0-427 0,0 0-181 0,0 0-259 0,0 0-361 16,-14 33 0-16,22-27 0 0,4 0 0 15,9 0 0-15,6-4 0 0,8 0 0 16,-2-2 0-16,2-3 0 0,-4 0 0 16,-4 0 0-16,-6 2 0 15,-11 1 0-15,-4 0 0 0,-2 7 0 16,-8 7 0-16,-10 11 0 0,-7 7 0 16,-8 6 0-16,-8 1 0 0,2 0 0 15,0-1 0-15,6-1 0 0,-2-5 0 16,10-5 0-16,7-6 0 0,12-4 0 15,2-5 0-15,4-4 0 0,12-1 0 16,11-3 0-16,4-1 0 0,8-3 0 16,7-8 0-16,1-1 0 15,5-4 0-15,2-4 0 0,-3 2 0 16,-7-3 0-16,-9 0 0 0,-8 1 0 16,-13 0-1333-16,-7 5-596 0,-7-1-1105 0</inkml:trace>
  <inkml:trace contextRef="#ctx0" brushRef="#br1" timeOffset="34449.51">4225 11660 7771 0,'0'0'421'0,"0"0"-421"0,0 0 0 16,0 0 0-16,42 1 0 0,-5 4 0 16,6-2 0-16,11-1 0 0,8-6 0 15,10-8 0-15,-18 3 0 16,2-9-317-16</inkml:trace>
  <inkml:trace contextRef="#ctx0" brushRef="#br1" timeOffset="46066.24">3987 10593 3009 0,'0'0'2533'0,"0"0"-1897"0,0 0-143 16,0 0 431-16,0 0-516 0,0 0-219 15,0 0-189-15,0 0 0 0,-33 4 0 16,-14-6 0-16,-17-2 0 0,-17-2 0 15,-12 0 0-15,-6 1 0 16,-11-2 0-16,-12 0 0 0,-10-2 0 16,-15-2 0-16,-10 1 0 0,-8-1 0 15,-5 0 0-15,5-1 0 16,-5 3 0-16,9 0 0 0,4 2 0 16,4 4 0-16,13-1 0 0,18 2 0 15,16 2 0-15,19 0 0 0,27 0 0 16,13 1-477-16,18 0-671 0,12-1-1734 0</inkml:trace>
  <inkml:trace contextRef="#ctx0" brushRef="#br1" timeOffset="46607.64">1151 10305 6623 0,'0'0'232'0,"38"10"0"0,-18-10 408 0,7 0-175 16,6-1-465-16,13-8 0 16,12 2 0-16,10-3 0 0,2 0 0 15,7 2 0-15,-1 2 0 0,-8 3 0 16,-6 3 0-16,-12 5 0 0,-17 4 0 15,-12 2 0-15,-17 2 0 16,-8 5 0-16,-25 2 0 0,-17 6 0 16,-22 3 0-16,-21 3 0 0,-10 2 0 15,-15 2 0-15,7 2 0 16,1 0 0-16,11-3 0 0,15-1 0 16,9-5 0-16,24-5 0 0,12-5 0 15,14-6 0-15,13-6 0 0,4 1 0 16,14 3 0-16,23-3 0 0,19 2 0 15,26-5 0-15,11-3 0 0,8-2 0 16,11 0 0-16,-3 0 0 0,1-3-845 16,-36 0-876-16,-8-4-2309 0</inkml:trace>
  <inkml:trace contextRef="#ctx0" brushRef="#br1" timeOffset="47672.38">1153 11537 3257 0,'0'0'216'0,"0"0"84"0,0 0 705 16,27-44-341-16,-14 16-36 0,-1-1 145 15,3-3-373-15,1-3-28 0,1-4 56 16,1-2-279-16,5 0-149 0,4 1 0 15,2 1 0-15,4 3 0 0,-4 3 0 16,0 5 0-16,0 6 0 0,-4 9 0 16,-5 8 0-16,-3 5 0 0,-5 11 0 15,1 8 0-15,-3 8-105 16,2 9 105-16,1 4-24 0,1 5 24 16,5 2 4-16,1 1 0 0,9 0-4 15,7-3 8-15,9-5 0 16,9-4 4-16,4-9 40 0,10-3-36 15,0-10 9-15,0-8-25 0,-6-5 0 16,-2-4 0-16,-4-9 0 0,-6-7 0 16,-5-6 0-16,-8-7 0 15,-6-6 0-15,-8-6 0 0,-8-4 0 16,-11-5 0-16,-4 0 0 0,-13 8 0 16,-5 8 0-16,-3 13 0 0,-6 14 0 15,-2 7 0-15,-8 5 0 0,-4 10 0 16,-7 4 0-16,-2 6 0 0,1 5 0 15,-5 1 0-15,0 3 0 0,-8 2 0 16,-2 1 0-16,-4 1 0 0,-10-1-133 16,-7-2-195-16,-4-1 120 15,-8-3 152-15,4-5 44 0,0-3 12 16,8-5 120-16,2-5-28 0,11-4-12 16,14-6 104-16,15 0-164 0,18-10-20 15,12 2-968-15,15-11-1325 0</inkml:trace>
  <inkml:trace contextRef="#ctx0" brushRef="#br1" timeOffset="48625.98">23299 10525 5686 0,'0'0'668'0,"0"0"425"0,0 0-573 16,0 0-295-16,0 0-225 0,0 0 0 15,0 0 0-15,0 0 0 16,43-6 0-16,4 8 0 0,26 1 0 16,16-1 0-16,16 0 0 0,19 1 0 15,17 0 0-15,12-1 0 0,12 2 0 16,7-1 0-16,5 0 0 0,5-1 0 15,-2 3 0-15,-4 0 0 0,-13 2 0 16,-10 0 0-16,-19 0 0 0,-22 1 0 16,-19-3 0-16,-25-1 0 0,-26-4-1185 15,-20 0-940-15,-17-9-1809 0</inkml:trace>
  <inkml:trace contextRef="#ctx0" brushRef="#br1" timeOffset="49066.48">25308 10104 4101 0,'0'0'2349'0,"0"0"-1688"16,16 33-165-16,7-9-172 0,8 4-63 16,6 2-261-16,11-2 0 0,8 2 0 15,12-3 0-15,8 0 0 0,7-3 0 16,6-1 0-16,2-4 0 0,-4-4 0 15,-9-2 0-15,-8-1 0 16,-12 0 0-16,-14 2 0 0,-15 2 0 16,-15 5 0-16,-14 6 0 0,-8 7 0 15,-15 5 0-15,-8 4 0 16,-12 1 0-16,-5-3 0 0,-8-1 0 16,-6-4 0-16,0-7 0 0,-6-5-121 15,-4-7-791-15,4-5-93 0,16-6-936 16,9-6 45-16</inkml:trace>
  <inkml:trace contextRef="#ctx0" brushRef="#br1" timeOffset="49502.47">24535 11204 3893 0,'0'0'0'0,"0"0"-28"0,0 0-328 15,0 0-212-15,0 0-168 0,0 0-777 0</inkml:trace>
  <inkml:trace contextRef="#ctx0" brushRef="#br1" timeOffset="49982.92">24493 11257 2265 0,'-18'14'864'0,"-1"-4"433"15,3-1-485-15,3-4-140 0,7-3 189 16,4-2-521-16,2 0-88 0,0-2 168 15,12-10-264-15,13-10-72 0,10-7 20 16,11-8-39-16,-1-3-65 0,1-2 0 16,-1-1 0-16,-1 1 0 0,-3 7 0 15,-2 7 0-15,-6 9 0 16,-8 8 0-16,-2 4 0 0,-5 3 0 16,-3 4 0-16,-1 4 0 0,-1 8 0 15,-5 8 0-15,-6 8 0 0,-2 8 0 16,-6 7 0-16,-2 7 0 15,3 1 0-15,5 4 0 0,13-1 0 16,14-2 0-16,16-3 0 0,13-5 0 16,10-5 0-16,2-10 0 15,-2-6 0-15,1-7 0 0,-9-12 0 16,-1-5 0-16,-1-14 0 0,-4-10 0 16,2-7 0-16,-5-9 0 0,-5-6 0 15,-7-9 0-15,-8-3 0 0,-11-4 0 16,-9 8 0-16,-9 10 0 0,-13 11 0 15,-9 13 0-15,-7 6 0 0,-11 3 0 16,-3 5 0-16,-9 4 0 0,-2 4 0 16,-3 8 0-16,-1 5 0 0,4 6 0 15,-2 3 0-15,0 4 0 16,-2 3 0-16,-4 2 0 0,-2 0 0 16,-8-2-29-16,-7-3 21 0,-3-4 8 15,-5-4 16-15,-4-7 5 16,6-5-21-16,3-7 0 0,9 0 0 15,9-7 0-15,15-4-9 0,11-1-531 16,18 1-260-16,11-8-1710 0</inkml:trace>
  <inkml:trace contextRef="#ctx0" brushRef="#br2" timeOffset="65955.71">13025 6136 5714 0,'0'0'724'15,"0"0"-247"-15,0 0 515 0,0 0-707 16,0 0-285-16,0 0 0 15,0 0 0-15,0 0 0 0,0 0 0 0,4-19 0 16,13 44 0-16,5 11 0 16,7 11 0-16,0 7 0 0,6 7 0 15,-2 9 0-15,3 4 0 0,1-1 0 16,0-2 0-16,0-7 0 0,-6-8 0 16,6-8 0-16,-6-6 0 15,0-11 0-15,-4-7 0 0,-2-7 0 16,-8-6 0-16,-11-8 0 0,-2-4 0 15,-4-16 0-15,-4 0-1201 0,-6-11-1344 0</inkml:trace>
  <inkml:trace contextRef="#ctx0" brushRef="#br2" timeOffset="66394.63">13025 6071 5774 0,'0'0'921'0,"0"0"319"0,0 0-983 16,0 0-257-16,0 0 0 15,0 0 0-15,0 0 0 0,62 20 0 16,-12-15 0-16,18-4 0 0,14-1 0 16,-3-4 0-16,2 0 0 0,-3 2 0 15,-1 2 0-15,-9 1 0 0,-10 4 0 16,-9 4 0-16,-18-2-1141 0,-10 3-1689 0</inkml:trace>
  <inkml:trace contextRef="#ctx0" brushRef="#br2" timeOffset="67076.37">13924 6128 3057 0,'0'0'1441'0,"0"0"-577"15,0 0 389-15,0 0-621 0,0 0-88 16,0 0-143-16,0 0-401 0,0 0 0 16,-27 46 0-16,11 5 0 0,-5 11 0 15,-4 8 0-15,-2 2 0 16,-6 5 0-16,-4-1 0 0,-2-5 0 0,2-8 0 16,6-14 0-16,14-13 0 15,11-16 0-15,2-10-637 0,4-15-3309 16</inkml:trace>
  <inkml:trace contextRef="#ctx0" brushRef="#br2" timeOffset="69061.19">14013 5700 3709 0,'0'0'1321'0,"0"0"-289"16,0 0 505-16,0 0-944 0,0 0-593 16,0 0 0-16,0 0 0 0,0 0 0 15,-21-46 0-15,32 23 0 16,5 2 0-16,5 0 0 0,4 2 0 0,-3 2 0 16,9 3 0-16,-4 6 0 15,-2 4 0-15,2 4 0 0,0 6 0 16,2 6 0-16,-2 4 0 0,-5 6 0 15,-1 4 0-15,-4 2 0 16,-7 8 0-16,0 0 0 0,-6 4 0 16,-4 0 0-16,-6-1 0 0,-8 1 0 15,-3-4 0-15,-3 0 0 0,-5-6 0 16,4-4 0-16,5-5 0 0,-1-6 0 16,3-4 0-16,-3-4 0 0,0-5 0 15,1-2 0-15,-3-5 0 0,3-6 0 16,-1-8 0-16,7-5 0 0,0-6 0 15,5-1 0-15,5-1 0 16,11 4 0-16,3 5 0 0,3 5 0 16,3 8 0-16,1 7 0 0,0 3 0 15,2 10 0-15,-3 8 0 16,1 4 0-16,-5 3 0 0,-1 0 0 0,1 0 0 16,-1-5 0-16,6-3 0 15,-5-5 0-15,5-7 0 0,1-5 0 16,-3-3 0-16,-6-8-4163 0</inkml:trace>
  <inkml:trace contextRef="#ctx0" brushRef="#br2" timeOffset="69650.5">14517 6268 6506 0,'0'0'605'16,"0"0"151"-16,0 0-431 0,0 61-325 15,-2-13 0-15,2 9 0 0,2 3 0 16,5 3 0-16,3 1 0 0,-2 5 0 15,-6 3 0-15,2 4 0 16,-4 0 0-16,0 0 0 0,-4-8 0 16,2-6 0-16,2-14 0 0,0-13 0 15,0-12 0-15,2-14 0 0,-2-8-245 16,0-1-1372-16,0-18-468 0</inkml:trace>
  <inkml:trace contextRef="#ctx0" brushRef="#br2" timeOffset="70127.46">14439 6200 6082 0,'0'0'1433'0,"-17"-41"-829"0,17 16-531 16,11 0-73-16,5 3 0 0,9 2 0 16,6 5 0-16,6 2 0 0,2 6 0 15,7 6 0-15,1 4 0 16,-3 8 0-16,1 10 0 0,-7 5 0 16,-5 6 0-16,-9 4 0 0,-9 3 0 15,-9 3 0-15,-10-1 0 0,-6 2 0 16,-13-2 0-16,-12 0 0 0,-2-2 0 15,-5-3 0-15,-1-4 0 0,6-8 0 16,1-6 0-16,16-11 0 16,3-6 0-16,7-6 0 0,8-9 0 15,2-4 0-15,2 1-841 0,2-2-2609 0</inkml:trace>
  <inkml:trace contextRef="#ctx0" brushRef="#br2" timeOffset="71306.52">15489 6106 5750 0,'0'0'1037'0,"0"0"-289"16,0 0-91-16,0 0-657 0,0 0 0 15,0 0 0-15,54-24 0 0,-30 21 0 16,10 1 0-16,-6 1 0 0,4 0 0 16,-4-2 0-16,10 1 0 0,-7 0 0 15,0-2 0-15,0 1 0 0,-4-1 0 16,-1 0 0-16,-5 2 0 0,-6 0 0 16,-9 2-1125-16,0-2-232 15,-6 2-228-15</inkml:trace>
  <inkml:trace contextRef="#ctx0" brushRef="#br2" timeOffset="71506.48">15464 6242 6490 0,'0'0'1081'0,"0"0"-460"15,0 0-621-15,0 0 0 16,39 19 0-16,-10-15 0 0,13-2 0 15,-1-2 0-15,2-2 0 0,3-3 0 16,8-3 0-16,1-3 0 0,3-1 0 16,0-2 0-16,-14 3-1625 0,-3-1-1533 15</inkml:trace>
  <inkml:trace contextRef="#ctx0" brushRef="#br2" timeOffset="71986.42">17217 5214 3117 0,'0'0'2933'0,"0"0"-1764"0,0 0-753 0,0 0-24 0,0 0-227 16,0 0-165-16,12 60 0 0,-3-13 0 16,-3 6 0-16,-6-3 0 0,6-4 0 15,-2-2 0-15,0-3 0 0,-2-3 0 16,-2-2 0-16,5-4 0 0,-5-7 0 15,0-4 0-15,4-7 0 16,-2-7-2598-16,-2-5-2624 0</inkml:trace>
  <inkml:trace contextRef="#ctx0" brushRef="#br2" timeOffset="72357.24">16882 6052 4253 0,'0'0'2570'0,"0"0"-1450"15,0 0-871-15,0 0-249 0,0 0 0 16,56-7 0-16,14 3 0 16,27 0 0-16,9-2 0 0,-5 1 0 15,5 0 0-15,-11 2 0 0,0 1 0 16,-13 0 0-16,-9 2 0 0,-15 4 0 15,-19 2 0-15,-18 4-857 16,-11-3-1104-16,-10 1-1224 0</inkml:trace>
  <inkml:trace contextRef="#ctx0" brushRef="#br2" timeOffset="72762.5">17279 6679 1376 0,'0'0'2933'0,"-4"-41"-1484"16,-11 24-665-16,-1 5-111 0,-7 6 171 16,-6 6-711-16,-4 5-133 0,-4 8 0 15,2 5 0-15,2 8 0 0,2 7 0 16,6 5 0-16,4 7 0 0,5 1 0 16,5 2 0-16,11-2 0 0,5-4 0 15,5-1 0-15,6-6 0 0,11-5 0 16,10-4 0-16,5-8 0 15,9-11 0-15,7-5 0 0,4-6 0 16,-4-12 0-16,0-4 0 0,-10-7 0 16,-7-5-717-16,-12 6-1320 0,-8-4-1317 0</inkml:trace>
  <inkml:trace contextRef="#ctx0" brushRef="#br2" timeOffset="73273.05">17449 6354 5358 0,'0'0'768'0,"0"0"789"0,0 0-1048 15,0 0-509-15,0 0 0 16,51-22 0-16,-7 8 0 0,3-1 0 16,-1 5 0-16,-7 4 0 0,-8 4 0 15,0 2 0-15,-10 8 0 0,-11 5 0 16,-10 7 0-16,-6 5 0 0,-19 6 0 16,-6 4 0-16,-2 0 0 0,-8 0 0 15,7-1 0-15,3-3 0 16,11-6 0-16,5-3 0 0,15-6 0 15,9-3 0-15,11-4 0 0,13-4 0 16,9-3 0-16,1-2 0 0,3-4 0 16,1-2 0-16,1 0 0 0,-5-1 0 15,3-3-549-15,-18 4-1288 0,-3-3-1044 16</inkml:trace>
  <inkml:trace contextRef="#ctx0" brushRef="#br2" timeOffset="74497.25">18614 5220 4950 0,'0'0'892'0,"0"0"377"15,0 0-665-15,0 0-280 16,-10-49-171-16,31 27-153 0,4-2 0 16,10 3 0-16,0 2 0 0,12 5 0 15,9 4 0-15,8 10 0 16,7 6 0-16,-5 11 0 0,-6 9 0 16,-13 9 0-16,-16 10 0 0,-10 10 0 15,-13 4 0-15,-8 6 0 0,-8 1 0 16,-2-1 0-16,-7-2 0 0,-4-3 0 15,1-4 0-15,-9-4 0 16,0-4 0-16,-2-5 0 0,-2-5 0 16,-2-8 0-16,-5-9 0 0,5-8 0 15,2-8 0-15,4-7 0 0,6-14 0 16,3-7 0-16,9-11 0 0,1-6 0 16,10-4 0-16,0 0 0 0,8 9 0 15,5 10 0-15,3 6 0 0,5 6 0 16,0 2 0-16,5 4 0 15,1 1 0-15,-2 0 0 0,6 1 0 16,0-2 0-16,2 0 0 0,2-2-517 16,-6 1-2064-16,-4-2-913 0</inkml:trace>
  <inkml:trace contextRef="#ctx0" brushRef="#br2" timeOffset="75703.66">19392 4928 4710 0,'0'0'1028'0,"0"0"-544"16,39-27 317-16,-8 12-325 16,4-1-68-16,0 4-123 0,0 4-285 15,1 3 0-15,-10 5 0 0,1 3 0 16,-12 5 0-16,-5 5 0 0,-8 4 0 15,-2 4 0-15,-12 0 0 0,-1 3 0 16,-5 1 0-16,3 1 0 0,-1-1 0 16,-1 0 0-16,7-3 0 15,6 1 0-15,2-4 0 0,4-1 0 16,8-3 0-16,5-1 0 0,11-1 0 16,3-1 0-16,4-4 0 0,0 3 0 15,-8 3 0-15,-4 4 0 0,-9 2-761 16,-8-4-736-16,3-1-420 0</inkml:trace>
  <inkml:trace contextRef="#ctx0" brushRef="#br2" timeOffset="76028.5">19735 5656 6090 0,'0'0'352'0,"0"0"-11"0,0 0 431 0,-6 37-620 0,12-3 152 0,0 12-123 16,2 7-181-16,-2 2 0 15,1 3 0-15,-3 0 0 0,-4-1 0 16,-6-2 0-16,-3-2 0 0,-7-3 0 16,-1-5 0-16,5-6 0 0,-3-10 0 15,5-10 0-15,0-10-25 0,8-11-927 16,0-4-1637-16</inkml:trace>
  <inkml:trace contextRef="#ctx0" brushRef="#br2" timeOffset="76307.7">19727 5436 6074 0,'0'0'573'0,"49"-44"-177"0,-16 29 92 15,0 8-320-15,2 6 8 0,1 5 8 16,-3 4-136-16,-2 9-12 0,0 4 13 15,-2 5-49-15,-7 4 0 16,-5 2 0-16,-11-1 0 0,-6 1 0 16,-12-3 0-16,-9-1 0 0,-6-2 0 15,-8-4 0-15,-2-2 0 16,0-5 0-16,3-6 0 0,6-3 0 16,7-4 0-16,8-2-409 0,9 0-739 15,4-7-617-15</inkml:trace>
  <inkml:trace contextRef="#ctx0" brushRef="#br2" timeOffset="76670.78">18536 6225 7295 0,'0'0'740'0,"58"0"-583"15,-5-3-157-15,16 1 0 16,20-1 0-16,20-3 0 0,17 1 0 16,15 1 0-16,12 2 0 0,0 2 0 15,-2 7 0-15,-13 5 0 0,-18 2 0 16,-12 2 0-16,-20 3 0 0,-19 3-265 16,-20 3-791-16,-20 3 47 0,-21 1-648 15,-8-8 309-15,-14 0-1325 0</inkml:trace>
  <inkml:trace contextRef="#ctx0" brushRef="#br2" timeOffset="77217.27">18703 6749 5126 0,'0'0'876'0,"7"-50"-227"16,9 25 247-16,9 2-580 0,2 0-40 16,8 4-223-16,4 2-53 0,2 4 0 15,1 9 0-15,1 4 0 0,-1 9 0 16,-1 10 0-16,-4 5 0 16,0 6 0-16,-6 6 0 0,-8 6 0 15,-4 5 0-15,-13 4 0 0,-6 1 0 16,-10-1 0-16,-7-1 0 0,-8-1 0 15,-8-4 0-15,-8-5 0 16,4-2 0-16,-7-7 0 0,3-10 0 16,2-7 0-16,3-8 0 0,5-7 0 15,7-8 0-15,7-10 0 0,3-8 0 16,7-7 0-16,3-5 0 0,4 2 0 16,6 8 0-16,7 7 0 15,-1 8 0-15,9 7 0 0,-5 5 0 0,9 2 0 16,-4 2 0-16,2 2 0 0,1 0 0 15,3-1 0-15,4-6 0 16,-8-1-1133-16,4-11-1601 0</inkml:trace>
  <inkml:trace contextRef="#ctx0" brushRef="#br2" timeOffset="77520.32">19592 6606 7371 0,'0'0'812'16,"0"0"-803"-16,-23 41-9 0,13-16 0 16,2 4 0-16,0 2 0 0,-3 4 0 15,1 4 0-15,-3 2 0 0,-3 5 0 16,-3 2 0-16,1 3 0 0,1-1 0 16,7-4 0-16,0-2 0 0,10-9 0 15,6-3 0-15,14-5 0 0,9-7 0 16,11-6 0-16,11-6 0 15,9-5 0-15,6-6 0 0,3-6 0 16,-1-4 0-16,-8-3 0 0,-13 0 0 16,-16-3 0-16,-16 1 0 0,-7 2-929 15,-12 1-2429-15</inkml:trace>
  <inkml:trace contextRef="#ctx0" brushRef="#br2" timeOffset="77671.53">19383 6913 6446 0,'0'0'597'16,"0"0"-121"-16,69 7 197 0,-18-12-673 15,11-6 0-15,-2-3 0 0,-2-1 0 16,-2 1 0-16,-9-1 0 0,-3-2 0 16,-9 2 0-16,-10 0 0 0,-7-2-1305 15,-7 6-612-15,-3 0-484 0</inkml:trace>
  <inkml:trace contextRef="#ctx0" brushRef="#br2" timeOffset="78075.5">19875 6538 5478 0,'0'0'652'0,"0"0"473"16,42-18-421-16,-26 15-471 0,5 0-233 15,-5 3 0-15,3 2 0 16,-7 2 0-16,1 4 0 0,-9 2 0 15,0 3 0-15,-2 3 0 0,-4 3 0 16,-6 4 0-16,-2 1 0 0,-5 3 0 16,1 0 0-16,-1 2 0 0,5-3 0 15,8-5 0-15,4-3 0 16,12-2 0-16,13-5 0 0,6-1 0 16,13-6 0-16,1 1 0 0,1-3 0 15,-3-2 0-15,-8 0 0 0,-14-2 0 16,-6-5-105-16</inkml:trace>
  <inkml:trace contextRef="#ctx0" brushRef="#br2" timeOffset="105048.46">12033 7520 256 0,'0'0'1412'0,"0"0"-335"0,0 0 339 15,0 0-751-15,0 0-81 0,0 0 188 16,0 0-363-16,0 0-49 15,0 0 176-15,-21 0-264 0,21-2-44 16,0 0-23-16,4-4-205 0,2-4 0 16,9-5 0-16,6-3 0 0,1-2 0 15,3 4 0-15,-2 0 0 16,6 3 0-16,0 4 0 0,-5 4 0 16,7 5 0-16,-4 2 0 0,0 7 0 15,-6 5 0-15,0 0 0 0,-5 4 0 16,-6 2 0-16,1 3 0 15,-5 0 0-15,-2 3 0 0,-4 4 0 16,0-2 0-16,0 2 0 0,-6 2 0 16,-4-1 0-16,-1 2 0 0,-5-1 0 15,-3 0 0-15,-2-1 0 0,3-4 0 16,-3-1 0-16,0-2 0 0,1-4 0 16,-1-4 0-16,7-6 0 0,-3-3 0 15,1-6 0-15,5-3 0 0,1-8 0 16,0-8 0-16,-1-6 0 15,5-6 0-15,2-1 0 0,4 2 0 16,4 4 0-16,6 5 0 0,1 5 0 16,-1 4 0-16,2 5 0 15,-1 5 0-15,3 1 0 0,-1 6 0 16,5 3 0-16,1 2 0 0,2-2 0 16,3 1 0-16,3-5 0 0,0-3-853 15,-2-2-220-15,-4-6-3645 0</inkml:trace>
  <inkml:trace contextRef="#ctx0" brushRef="#br2" timeOffset="105687.08">12384 7096 2321 0,'0'0'1104'0,"0"0"-392"0,0 0 669 0,0 0-657 0,0 0-223 16,0 0 183-16,0 0-308 16,0 0-80-16,-4-41-203 0,14 28-93 15,9 1 0-15,0 0 0 0,5 5 0 16,3 1 0-16,-2 1 0 0,-2 5 0 15,-3 2 0-15,-3 7 0 16,-7 4 0-16,-6 6 0 0,-4 3 0 16,-4 6 0-16,-8 1 0 0,-3 2 0 15,-1-1 0-15,6-3 0 0,-5-1 0 16,9-2 0-16,0-4 0 0,6-4 0 16,6-5 0-16,10-5 0 0,9-6 0 15,6-6 0-15,2-3 0 16,-2-3 0-16,-6 3-273 0,-6-1-1384 0</inkml:trace>
  <inkml:trace contextRef="#ctx0" brushRef="#br2" timeOffset="106156.26">12758 7575 5554 0,'0'0'828'0,"0"0"-259"0,0 0 419 0,0 0-735 16,0 0-253-16,-2 36 0 15,4-1 0-15,-2 11 0 0,0 8 0 16,0 3 0-16,0 7 0 0,-2 2 0 16,-8 2 0-16,0-4 0 0,-5-8 0 15,5-9 0-15,4-9 0 0,1-14 0 16,5-10 0-16,0-8-389 0,5-6-1284 16,1 0-312-16,2-14-2160 0</inkml:trace>
  <inkml:trace contextRef="#ctx0" brushRef="#br2" timeOffset="106628.84">12742 7494 4854 0,'0'0'920'15,"0"0"341"-15,0 0-613 0,0 0-268 16,0 0-251-16,0 0-129 0,58-37 0 16,-21 30 0-16,-2 3 0 0,-2 4 0 15,2 0 0-15,-8 10 0 16,-6 4 0-16,-1 4 0 0,-7 4 0 16,-3 3 0-16,-10 3 0 0,-2 0 0 15,-8 0 0-15,-5-1 0 0,-5-2 0 16,-1-1 0-16,0-4 0 15,-1-2 0-15,-3-1 0 0,4-8 0 16,4-4 0-16,1-4 0 0,6-1-737 16,-1-4-460-16,7-4-559 0</inkml:trace>
  <inkml:trace contextRef="#ctx0" brushRef="#br2" timeOffset="107113.98">11985 8042 5158 0,'0'0'304'0,"0"0"600"0,0 0-143 0,0 0-85 0,64-6-287 0,-8 2-389 0,18-4 0 15,19-2 0-15,9-1 0 16,18 2 0-16,2 0 0 0,0 3 0 15,2 1 0-15,-9 1 0 0,-5 3 0 16,-19 1 0-16,-13 1 0 0,-13 3 0 16,-14 2 0-16,-20-3-753 0,-14 3-2345 0</inkml:trace>
  <inkml:trace contextRef="#ctx0" brushRef="#br2" timeOffset="110398.19">12132 8436 4630 0,'0'0'2041'16,"0"0"-1457"-16,0 0 160 0,0 0-551 15,0 0-193-15,0 0 0 0,14-41 0 16,3 25 0-16,10 1 0 0,4-2 0 16,6 5 0-16,4 3 0 0,3 6 0 15,-3 5 0-15,-4 9 0 0,-10 7 0 16,-2 6 0-16,-4 2 0 0,-11 5 0 16,-8 4 0-16,2 2 0 0,-4 3 0 15,-4 2 0-15,2 2 0 16,-8 1 0-16,-5-3 0 0,-1 0 0 15,-1-4 0-15,-4-4 0 0,-3-2 0 16,1-5 0-16,-6-5 0 16,2-4 0-16,-6-8 0 0,2-4 0 15,4-6 0-15,2-6 0 0,3-8 0 16,1-11 0-16,6-5 0 0,3-3 0 16,4 0 0-16,8 7 0 0,4 5 0 15,6 6 0-15,7 7 0 16,-7 5 0-16,7 3 0 0,-3 9 0 15,1 1 0-15,1 4 0 0,7 0 0 16,-2 2 0-16,3-1 0 0,9-1 0 16,-6-1 0-16,4 0 0 0,4-2 0 15,-8-2 0-15,-2-2-985 0,-8-2-2041 0</inkml:trace>
  <inkml:trace contextRef="#ctx0" brushRef="#br2" timeOffset="110644.3">12663 8548 4582 0,'0'0'2965'0,"0"0"-2320"0,0 0-645 0,15 38 0 15,1-7 0-15,5 7 0 16,10-1 0-16,2-4 0 0,8-1 0 15,3-1 0-15,5-4 0 0,-5-1 0 16,-7-2 0-16,-6-1 0 0,-6-7 0 16,-13-4 0-16,-6-7 0 0,-2-4-1433 15,-4-1-644-15,-4-11-1501 0</inkml:trace>
  <inkml:trace contextRef="#ctx0" brushRef="#br2" timeOffset="110858.11">12977 8518 7103 0,'0'0'700'0,"0"0"-311"0,0 0-389 16,-47 61 0-16,22-11 0 0,-2 9 0 15,-4 4 0-15,4-3 0 16,0-4 0-16,3-1 0 0,1-9 0 15,2-6 0-15,11-8 0 0,6-13-1077 16,4-11-1244-16</inkml:trace>
  <inkml:trace contextRef="#ctx0" brushRef="#br2" timeOffset="111232.73">12988 8238 5370 0,'0'0'1120'0,"0"0"253"16,0 0-1044-16,0 0-329 0,0 0 0 15,47-19 0-15,-20 5 0 0,8 2 0 16,-6 4 0-16,0 4 0 0,-6 4 0 16,-7 7 0-16,-5 4 0 0,-7 9 0 15,-8 5 0-15,-7 6 0 0,-11 3 0 16,-3 3 0-16,2 0 0 0,-2-1 0 16,9-1 0-16,1-2 0 0,3-5 0 15,8-5 0-15,8-5 0 16,8-7 0-16,9-2 0 0,10-6 0 15,10-3 0-15,7-7 0 0,-11 0 0 16,-6-4-2042-16</inkml:trace>
  <inkml:trace contextRef="#ctx0" brushRef="#br2" timeOffset="111604.13">13825 8049 5998 0,'0'0'1133'0,"0"0"-297"15,0 0-611-15,0 0-225 16,0 0 0-16,0 0 0 0,52-11 0 16,-17 11 0-16,8 0 0 0,9 0 0 15,-9 0 0-15,3 0 0 16,-9 1 0-16,-4 0 0 0,-8 2 0 15,-13 0 0-15,-1-2-13 0,-11 3-3272 16,-3-2-1609-16</inkml:trace>
  <inkml:trace contextRef="#ctx0" brushRef="#br2" timeOffset="111770.44">14030 7852 7687 0,'0'0'505'0,"0"0"-505"15,0 0 0-15,-13 59 0 0,3-13 0 16,4 5 0-16,1-1 0 0,5-4 0 16,5-3 0-16,3-2 0 0,6-8 0 15,7-7 0-15,-4-10 0 16,-1-8-1718-16</inkml:trace>
  <inkml:trace contextRef="#ctx0" brushRef="#br2" timeOffset="112422.01">14796 7433 3117 0,'0'0'1853'0,"0"0"-1201"0,0-50 501 0,0 36-485 0,5-1-244 0,1-1-99 15,2 2-325-15,4-3 0 0,5 3 0 16,8 2 0-16,8 5 0 15,-2 6 0-15,6 5 0 0,4 9 0 16,-3 9 0-16,1 7 0 0,-2 5 0 16,-10 8 0-16,-6-1 0 0,-9 6 0 15,-12 1 0-15,-2 0 0 16,-12 1 0-16,-9-3 0 0,-6-4 0 16,0-3 0-16,-6-6 0 0,-2-5 0 15,1-5 0-15,-1-5 0 16,4-5 0-16,-2-10 0 0,4-4 0 15,8-8 0-15,9-10 0 0,1-7 0 16,5-9 0-16,8-5 0 0,0 0 0 16,4 4 0-16,7 5 0 0,-1 11 0 15,6 6 0-15,5 5 0 0,0 7 0 16,-1 2 0-16,3 5 0 0,2 2 0 16,2-1 0-16,0-2 0 0,4-4 0 15,-11-4-1209-15,5-5-1248 0</inkml:trace>
  <inkml:trace contextRef="#ctx0" brushRef="#br2" timeOffset="112802.35">15121 7042 5682 0,'0'0'680'0,"0"0"-71"0,0 0 307 15,0 0-611-15,0 0-305 0,54-47 0 16,-13 34 0-16,0 3 0 0,-8 6 0 16,3 4 0-16,-14 5 0 0,-1 8 0 15,-6 4 0-15,-3 4 0 0,-12 5 0 16,-2 5 0-16,-13-1 0 15,-1 0 0-15,-1 0 0 0,-3-5 0 16,9 0 0-16,-3-5 0 0,8-2 0 16,6-3 0-16,0-1 0 0,10-3 0 15,6-3 0-15,9 0 0 16,2-4 0-16,6-3 0 0,-8 1 0 16,-4-2-849-16,-7 0-3029 0</inkml:trace>
  <inkml:trace contextRef="#ctx0" brushRef="#br2" timeOffset="113203.93">15557 7671 3833 0,'0'0'1989'0,"0"0"-592"0,0 0-881 0,-10 43-59 0,6-10-457 16,-3 10 0-16,1 1 0 0,0 2 0 15,-2 5 0-15,6 1 0 0,-2-1 0 16,4 0 0-16,0-3 0 0,0-6 0 16,0-6 0-16,0-8 0 0,6-11 0 15,-2-8-921-15,-2-6-356 0,-2-8-2012 16</inkml:trace>
  <inkml:trace contextRef="#ctx0" brushRef="#br2" timeOffset="113439.17">15514 7513 5678 0,'0'0'672'0,"6"-48"-307"16,6 23-37-16,9 5-56 15,4 1-200-15,8 6-40 0,2 7 20 16,2 6 8-16,0 4 0 0,-6 12-4 16,3 7-44-16,-10 5-12 0,-7 7 0 15,-7-1-8-15,-10 0 8 0,-10 1 28 16,-11-1-8-16,-8-2 224 0,-6-1 5 16,-6-4-249-16,-1-1 0 15,9-7 0-15,2-6 0 0,15-7 0 16,5-3-517-16,5-3-1260 0,-2-3-1756 0</inkml:trace>
  <inkml:trace contextRef="#ctx0" brushRef="#br2" timeOffset="113809.27">14586 8146 6530 0,'0'0'569'15,"0"0"323"-15,51-11-691 0,-3 6-201 16,20-1 0-16,23-3 0 0,19 0 0 16,14 1 0-16,12 1 0 15,3 4 0-15,-7 3 0 0,-12 2 0 16,-15 5 0-16,-16 3 0 0,-15 0 0 16,-18 3 0-16,-29 2-781 0,-10-3-552 15,-19 2-295-15</inkml:trace>
  <inkml:trace contextRef="#ctx0" brushRef="#br2" timeOffset="114362.42">14712 8532 5502 0,'0'0'504'0,"31"-48"225"16,-4 26-157-16,-1 3-188 0,10 2 117 15,-3 2-501-15,4 4 0 0,-2 3 0 16,-2 6 0-16,-4 3 0 0,-2 9 0 16,-4 7 0-16,-3 8 0 0,-3 6 0 15,-7 3 0-15,-2 7 0 16,-5 3 0-16,-3 2 0 0,-11 2 0 15,-1-2 0-15,-5 1 0 0,-3-3 0 16,-5-4 0-16,-2-3 0 0,2-6 0 16,-4-7 0-16,-2-5 0 15,0-9 0-15,4-8 0 0,2-6 0 16,5-11 0-16,3-6-53 0,7-6-175 16,6-5 192-16,-2-2 12 0,6 4 20 15,0 4 4-15,6 7 52 16,2 7-24-16,4 3 108 0,-1 8-7 15,-1 1-129-15,7 3 0 0,1 1-341 16,-1-1-755-16,-1-3-597 0</inkml:trace>
  <inkml:trace contextRef="#ctx0" brushRef="#br2" timeOffset="114797.41">15253 8685 7635 0,'0'0'280'0,"0"0"-3"16,0 0-277-16,-39-2 0 0,25 17 0 16,3 7 0-16,1 4 0 15,4 4 0-15,6 2 0 0,2-5 0 16,8 0 0-16,11-7 0 0,6-7 0 16,8-7 0-16,8-7 0 15,3-9 0-15,1-9 0 0,-3-6 0 16,-9 0 0-16,-8-4 0 0,-11 2 0 15,-6 1 0-15,-5 4 0 0,-5 2 0 16,-9 3 0-16,3 5 0 0,2 5 0 16,-2 6 0-16,0 4 0 0,-1 11 0 15,-1 10 0-15,2 7 0 0,0 8 0 16,-3 2 0-16,9 0 0 0,-6 5 0 16,-4 4 0-16,0 2 0 15,-7 3 0-15,-4 1 0 0,-1 1 0 16,-7-2 0-16,0-1 0 0,-6-5 0 15,2-5 0-15,-3-5 0 0,5-9 0 16,0-11 0-16,5-11 0 16,5-8 0-16,0-10 0 0,5-12 0 15,3-13 0-15,3-15 0 0,2-12 0 16,8-15 0-16,4-6 0 0,6-1 0 16,13 3-21-16,2 11-847 0,10 10-173 15,-8 19-191-15,0 7-889 0</inkml:trace>
  <inkml:trace contextRef="#ctx0" brushRef="#br2" timeOffset="115139.06">15505 8367 3269 0,'0'0'496'0,"0"0"153"0,0 0 695 0,0 0-704 0,0 0-243 15,38-18 287-15,-18 14-368 0,1-1-32 16,0 1-171-16,3 1-113 0,-1 2 0 16,-2 1 0-16,4 1 0 15,-7 4 0-15,-7 3 0 0,-3 2 0 16,-6 3 0-16,-2 2 0 0,-6 1 0 16,-5 2 0-16,-5 2 0 0,-1 3 0 15,-1-1 0-15,5 2 0 16,3 0 0-16,0-1 0 0,10 1 0 15,0-2 0-15,10-1 0 0,11-6 0 16,6-2 0-16,14-6 0 0,11-6 0 16,8-2 0-16,6-9 0 0,-19 0-625 15,-3-5-3201-15</inkml:trace>
  <inkml:trace contextRef="#ctx0" brushRef="#br2" timeOffset="115466.1">16299 8186 2561 0,'0'0'2141'0,"35"-12"-1957"0,-8 4 396 0,4 1 488 15,6 1-423-15,1 2-121 0,-1 4-35 16,4 2-489-16,-4 7 0 0,1 0 0 16,-1 1 0-16,-12-2 0 0,-1-2 0 15,-3-1 0-15,-4-3 0 0,-5-2 0 16,-4-1-21-16,-1-3-1139 15,-7-4-2646-15</inkml:trace>
  <inkml:trace contextRef="#ctx0" brushRef="#br2" timeOffset="115636.36">16593 8015 6226 0,'0'0'1177'16,"0"0"-705"-16,-17 41-155 0,17-14-317 15,0 4 0-15,4 0 0 0,3 0 0 16,9-1 0-16,-1-4 0 0,5-3 0 16,3-3 0-16,4-6-109 0,-6-6-2888 15,-3-6-249-15</inkml:trace>
  <inkml:trace contextRef="#ctx0" brushRef="#br2" timeOffset="116285.06">17271 7535 1832 0,'0'0'1869'0,"0"0"-992"0,-13-50-197 16,13 30 424-16,7-2-555 0,7-1-73 16,-2-2 140-16,9-2-427 0,0 2-189 15,6 0 0-15,0 0 0 16,8 5 0-16,-2 1 0 0,8 2 0 16,-4 7 0-16,5 4 0 0,-1 5 0 15,-4 3 0-15,-4 11 0 0,-4 7 0 16,-6 9 0-16,-2 7 0 15,-7 8 0-15,-8 9 0 0,1 5 0 16,-7 2 0-16,-7 2 0 0,-3-2 0 16,-2-4 0-16,-7-5 0 0,-4-5 0 15,-4-4 0-15,-2-5 0 0,-2-6 0 16,-2-2 0-16,2-9 0 0,0-7 0 16,4-8 0-16,3-5 0 0,1-11 0 15,2-4 0-15,1-8 0 16,7-8 0-16,3-2 0 0,2-4 0 15,8 4 0-15,4 1 0 0,6 8 0 16,7 4 0-16,7 6 0 0,3 8 0 16,0 6 0-16,4 5 0 0,0 3 0 15,-4 4 0-15,0-2 0 16,-2-3 0-16,-3-5-185 0,-3-2-1436 16,-7-4-980-16</inkml:trace>
  <inkml:trace contextRef="#ctx0" brushRef="#br2" timeOffset="116614.11">17821 7172 4794 0,'0'0'752'0,"47"-32"289"0,-14 16-461 0,-2 1-184 16,0 6 204-16,4 1-571 0,-6 3-29 16,0 4 0-16,-6 1 0 0,-6 2 0 15,-7 7 0-15,-6 4 0 16,-2 2 0-16,-2 5 0 0,-8-2 0 16,0 3 0-16,-3-1 0 0,3 3 0 15,0-1 0-15,-3 2 0 16,1-3 0-16,6 2 0 0,2-5 0 15,4 0 0-15,6-3 0 0,5-2 0 16,5-5 0-16,-1-1 0 0,8-1 0 16,-7-4-177-16,-8 0-1115 0,1-2-3579 0</inkml:trace>
  <inkml:trace contextRef="#ctx0" brushRef="#br2" timeOffset="116998.17">18122 7720 6575 0,'0'0'1024'0,"-6"39"-728"0,2-7 1 0,-2 7-297 16,6 5 0-16,0 2 0 0,6 5 0 15,2 3 0-15,3-1 0 16,-5-1 0-16,0 0 0 0,-2-3 0 15,-4-5 0-15,0-10 0 0,-4-7 0 16,2-12-97-16,-2-8-903 0,2-6 27 16,-2-8-1876-16</inkml:trace>
  <inkml:trace contextRef="#ctx0" brushRef="#br2" timeOffset="117259.99">18106 7740 5698 0,'0'0'504'0,"6"-41"-107"0,9 13 227 15,5 0-388-15,11 2-96 0,2 3 60 16,5 8-180-16,-3 8 52 0,-8 7 84 16,4 9-144-16,-9 9 0 0,-7 7-12 15,-5 5 4-15,-10-1-4 0,0 3 8 16,-6-2 16-16,-9-5-8 15,-5-3 53-15,-1-3-69 0,-6-1 0 16,7-4 0-16,-3-2 0 16,6-5 0-16,3-2 0 0,-1-3-781 0,5 0-528 15,2-2-3813-15</inkml:trace>
  <inkml:trace contextRef="#ctx0" brushRef="#br2" timeOffset="117615.47">17370 8065 5986 0,'0'0'609'0,"74"-8"359"0,-16 2-460 16,4 1-387-16,11-1-121 0,11 4 0 15,16-3 0-15,9 4 0 16,9 1 0-16,8 2 0 0,-2 5 0 15,-16 3 0-15,-11 1 0 0,-21 1 0 16,-16-1 0-16,-20 0-349 0,-16-4-2468 16,-17-2-713-16</inkml:trace>
  <inkml:trace contextRef="#ctx0" brushRef="#br2" timeOffset="118281.14">17459 8482 5190 0,'0'0'1140'0,"0"0"-543"0,-10-53 151 16,20 32-231-16,11-1-517 0,5 1 0 16,8 1 0-16,5-1 0 15,4 1 0-15,3 5 0 0,1 5 0 16,-3 7 0-16,-7 4 0 0,-2 10 0 16,-12 7 0-16,-3 8 0 0,-3 4 0 15,-3 6 0-15,-3 4 0 16,-5 4 0-16,-6 3 0 0,0 2 0 15,-4 0 0-15,-13 0 0 0,-1-1 0 16,-7-2 0-16,-6-2 0 0,-6-4 0 16,-5-3 0-16,-1-9 0 0,-3-5 0 15,3-12 0-15,-2-6 0 0,7-6 0 16,7-7 0-16,2-8 0 0,9-6 0 16,3-7 0-16,7-5 0 15,8-1 0-15,4 3 0 0,14 8 0 16,7 9 0-16,8 5 0 0,4 5 0 15,-4 5 0-15,-2 0 0 0,-4 6 0 16,-2 3 0-16,4-2 0 0,-7 1 0 16,1-1 0-16,0-1 0 15,-1-2 0-15,5-4-1217 0,-8 0-656 16,-1 0-820-16</inkml:trace>
  <inkml:trace contextRef="#ctx0" brushRef="#br2" timeOffset="118766.46">18089 8600 5182 0,'0'0'1328'0,"0"0"-659"0,0 0 344 0,0 0-1013 15,0 0 0-15,64 0 0 16,-22-4 0-16,5 0 0 0,1 1 0 15,-7 0 0-15,1 3 0 0,-16 0 0 16,-3 3 0-16,-12 0 0 0,-7 7 0 16,-6 6 0-16,-11 8 0 0,-14 7 0 15,-10 4 0-15,-4 1 0 0,-7 1 0 16,5-1 0-16,1 0 0 0,5-6 0 16,15-3 0-16,3-8 0 15,19-2 0-15,4-4 0 0,13-3 0 16,18-4 0-16,8-1 0 0,11-5 0 15,6-2 0-15,0-4 0 0,-4-1 0 16,-7-3 0-16,-7-2 0 16,-9 1 0-16,-13-3 0 0,-9 3-981 15,-7 2-248-15,-8 0-1764 0</inkml:trace>
  <inkml:trace contextRef="#ctx0" brushRef="#br2" timeOffset="118966.66">18104 8781 3393 0,'0'0'2781'0,"0"0"-1636"16,0 0-473-16,70-6-471 0,-14-5-201 15,4 0 0-15,2 1 0 16,-15 0 0-16,1 2 0 0,-13-4 0 15,-12 0-2450-15</inkml:trace>
  <inkml:trace contextRef="#ctx0" brushRef="#br2" timeOffset="119697.65">18530 8392 5158 0,'0'0'1204'0,"0"0"-471"0,0 0 263 0,0 0-895 15,0 0-101-15,43-2 0 16,-12-1 0-16,6 1 0 0,5 2 0 15,-11 0 0-15,0 3 0 0,-9 3 0 16,-1 3 0-16,-11 3 0 0,-8 3 0 16,-2 4 0-16,-12 4 0 0,2 0 0 15,-7 0 0-15,1-5 0 0,3-3 0 16,5-3 0-16,4-6 0 0,4-3 0 16,4-1 0-16,8-2 0 0,9-3 0 15,10-8 0-15,10-5 0 16,-8 0-2166-16,-2-4-2020 0</inkml:trace>
  <inkml:trace contextRef="#ctx0" brushRef="#br2" timeOffset="121097.22">19292 8007 6158 0,'0'0'1125'0,"0"0"-216"0,0 0-909 0,0 0 0 16,0 0 0-16,0 0 0 0,0 0 0 15,69-5 0-15,-24-1 0 16,9 0 0-16,0 0 0 0,8 3 0 16,-9-2 0-16,1 0 0 0,-8 3 0 15,-9-1 0-15,-12 1 0 16,-13 2 0-16,-4 0 0 0,-6 0 0 0,-2 0 0 15,0 0 0-15,-4 2-813 16,-10 2-224-16,-1 0-239 0,-10 1-2422 0</inkml:trace>
  <inkml:trace contextRef="#ctx0" brushRef="#br2" timeOffset="121283.23">19330 8097 1592 0,'0'0'4390'0,"0"0"-3537"15,0 0 443-15,0 0-1235 0,0 0-61 16,10 39 0-16,21-30 0 0,12 0 0 16,7-2 0-16,-2-4 0 0,5 1 0 15,1-2 0-15,4-1 0 16,8-1 0-16,-2-6 0 0,-16 1-1682 16,-3-7-1715-16</inkml:trace>
  <inkml:trace contextRef="#ctx0" brushRef="#br2" timeOffset="121740.46">21033 7389 6482 0,'0'0'353'0,"0"0"135"0,0 0 381 16,0 0-869-16,0 0 0 0,0 0 0 16,0 0 0-16,25 61 0 0,-17-16 0 15,-2 2 0-15,0-3 0 0,-1 0 0 16,1-1 0-16,0-3 0 0,0-6 0 15,-2-3 0-15,3-5 0 16,-3-5 0-16,-4-4-489 0,0-7-1268 0</inkml:trace>
  <inkml:trace contextRef="#ctx0" brushRef="#br2" timeOffset="122221.23">20659 8207 6230 0,'0'0'733'0,"0"0"-281"0,66 0 325 15,-19 0-777-15,11-3 0 0,13-2 0 16,7-2 0-16,13-4 0 0,2 0 0 16,2-1 0-16,-2 1 0 0,-4 0 0 15,-8 1 0-15,-9 2 0 0,-18 3 0 16,-13 2 0-16,-16 1 0 15,-15 2-497-15,-8 0-944 0,-6 3-335 0</inkml:trace>
  <inkml:trace contextRef="#ctx0" brushRef="#br2" timeOffset="122628.11">21147 8493 4822 0,'0'0'628'16,"0"0"625"-16,0 0-437 0,0 0-336 16,-46-7-287-16,11 21-193 15,-8 10 0-15,-3 6 0 0,1 7 0 16,3 8 0-16,3 4 0 0,8 4 0 16,10 0 0-16,13-1 0 15,10-6 0-15,15-4 0 0,14-8 0 16,12-6 0-16,9-10 0 0,8-10 0 15,-2-7 0-15,-3-5 0 0,-1-11 0 16,-6-5 0-16,-7-6 0 0,-10-5 0 16,-10 7-1754-16,-5-2-907 0</inkml:trace>
  <inkml:trace contextRef="#ctx0" brushRef="#br2" timeOffset="123032.66">21382 8333 3105 0,'0'0'2729'16,"0"0"-2245"-16,0 0 141 0,0 0 103 16,44-12-424-16,-17 8-87 0,-3 2-217 15,1 2 0-15,-2 0 0 0,-7 5 0 16,1 1 0-16,-7 1 0 0,-8 7 0 16,-2 3 0-16,-10 4 0 0,-9 7 0 15,-3-1 0-15,-7 4 0 16,2-2 0-16,0 0 0 0,6-2 0 15,5-5 0-15,8-1 0 0,8-3 0 16,4-4 0-16,10-2 0 0,9-3 0 16,8-3 0-16,4-4 0 15,2-2 0-15,0-2 0 0,-1-5 0 16,-12-1 0-16,-1-2-3266 0</inkml:trace>
  <inkml:trace contextRef="#ctx0" brushRef="#br2" timeOffset="124001.75">22430 7372 3877 0,'0'0'1097'16,"0"0"431"-16,0 0-819 0,0 0-189 16,-16-43-59-16,22 25-461 0,6 0 0 15,9 0 0-15,4 3 0 16,8 2 0-16,4 5 0 0,2 4 0 16,3 4 0-16,-1 10 0 0,-2 6 0 15,-3 8 0-15,-1 8 0 0,-6 5 0 16,-5 4 0-16,-7 7 0 15,-7 1 0-15,-10 5 0 0,0-1 0 16,-6-2 0-16,-6 1 0 0,-7-7 0 16,-6-1 0-16,-2-6 0 0,-4-4 0 15,-2-4 0-15,0-8 0 0,2-8 0 16,0-6 0-16,4-8 0 0,3-7 0 16,3-8 0-16,2-7 0 0,7-8 0 15,2-4 0-15,3-2 0 0,7 2 0 16,4 6 0-16,7 5 0 15,5 9 0-15,1 2 0 0,10 8 0 16,0 3 0-16,4 1 0 0,4 2 0 16,2 0 0-16,4-2 0 0,-3-4-541 15,-12-2-1844-15,-1-5-1921 0</inkml:trace>
  <inkml:trace contextRef="#ctx0" brushRef="#br2" timeOffset="124431.98">22889 6882 5842 0,'0'0'576'0,"0"0"165"0,40-25-257 0,-14 14-196 16,3 1-27-16,2 0-261 16,-2 3 0-16,4 1 0 0,-2 6 0 15,-6 0 0-15,0 8 0 0,-9 5 0 16,-9 6 0-16,-7 6 0 0,-11 6 0 15,-7 0 0-15,-3 2 0 16,0 0 0-16,3-1 0 0,1-3 0 16,3-3 0-16,8-5 0 0,6-2 0 15,6-2 0-15,12-4 0 0,9-4 0 16,8-2 0-16,3-4 0 0,-1-2 0 16,-4-1 0-16,-2 0 0 0,-8-1-693 15,-5 1-1080-15,-3-3-696 0</inkml:trace>
  <inkml:trace contextRef="#ctx0" brushRef="#br2" timeOffset="125228.26">23437 7572 5202 0,'0'0'908'0,"0"0"553"16,0 0-840-16,0 0-621 0,0 0 0 15,-4 50 0-15,4-8 0 0,0 9 0 16,0 1 0-16,4-4 0 0,-2-1 0 16,0 1 0-16,-2-2 0 0,-4-5 0 15,0 0 0-15,-4-7 0 0,3-3 0 16,1-6 0-16,2-8 0 15,0-6 0-15,2-7-801 0,0-4-416 16,2-6-2076-16</inkml:trace>
  <inkml:trace contextRef="#ctx0" brushRef="#br2" timeOffset="125506.31">23420 7472 5058 0,'0'0'76'0,"9"-52"924"16,3 29-471-16,7 8-229 0,6 3 24 15,1 5-192-15,10 5 20 0,1 2 48 16,0 8-96-16,0 6 16 0,-6 7 28 16,-4 2-144-16,-10 2 0 0,-13 1 24 15,-6 0-15-15,-15 0-13 0,-8 0 0 16,-6-2 0-16,-4-4 0 0,0-2 0 15,0-1 0-15,2-4 0 16,8-4 0-16,6-3 0 0,9-2 0 16,4-1-805-16,4-3-864 0,-6 3-796 0</inkml:trace>
  <inkml:trace contextRef="#ctx0" brushRef="#br2" timeOffset="125876.4">22230 8183 4638 0,'0'0'536'15,"56"-22"460"-15,-13 10-247 16,5 3-181-16,9 2 137 0,16 3-705 16,7 1 0-16,18 3 0 0,9 0 0 15,17 0 0-15,13 3 0 16,7 0 0-16,3 1 0 0,-6 2 0 15,-9 0 0-15,-16 0 0 0,-28-3 0 16,-11-1 0-16,-27-2-741 0,-24 0-540 16,-13 0 273-16,-17-3-509 0</inkml:trace>
  <inkml:trace contextRef="#ctx0" brushRef="#br2" timeOffset="126422.32">22544 8560 4490 0,'0'0'736'0,"37"-46"-140"0,-10 22-68 0,0 6 53 15,4 2-341-15,0 3 8 16,-2 5 96-16,0 2-144 0,2 6-12 15,-6 3-147-15,-1 7-41 0,-3 8 0 16,-2 3 0-16,-3 5 0 0,-3 5 0 16,-5 3 0-16,-2 2 0 15,-6 0 0-15,-2 1 0 0,-6 0 0 16,-7-1 0-16,-1-1 0 0,-5-2 0 16,-4-1 0-16,-4-4 0 15,0-2 0-15,-2-3 0 0,0-5 0 16,5-6 0-16,1-4 0 0,2-5 0 15,4-3 0-15,1-7 0 0,7-2 0 16,1-8 0-16,6-8 0 0,2-7 0 16,2-4 0-16,4 4 0 0,6 7 0 15,3 7 0-15,1 8 0 0,1 6 0 16,5 4 0-16,-3 3 0 0,8 5 0 16,-2 2 0-16,3 1 0 0,5-4-409 15,-10-4-595-15,10-3-437 0</inkml:trace>
  <inkml:trace contextRef="#ctx0" brushRef="#br2" timeOffset="126730.44">23243 8485 6859 0,'0'0'820'0,"0"0"-364"0,0 0-399 16,0 0-57-16,-27 58 0 0,14-26 0 15,1 0 0-15,2-1 0 0,-1 2 0 16,1 0 0-16,0 1 0 0,1-1 0 16,1 0 0-16,8-3 0 0,0-1 0 15,4-6 0-15,11-4 0 0,3-3 0 16,9-4 0-16,4-3 0 0,6-4 0 16,5-4 0-16,1-2 0 15,-1-7 0-15,-3-5 0 0,-4-1 0 16,-6-4 0-16,-6-1 0 0,-11-2-277 15,-10 0-1524-15,-2 7 137 0,-8 0-461 0</inkml:trace>
  <inkml:trace contextRef="#ctx0" brushRef="#br2" timeOffset="126889.27">23048 8651 5774 0,'0'0'384'0,"0"0"401"15,36 5-57-15,-8-5-220 0,16-3-495 16,1-5-13-16,3-1 0 0,4 0 0 16,-3-1 0-16,-1 1 0 0,-3 2 0 15,-8-2 0-15,-6 0 0 0,-6-1-1601 16,-8 1-612-16,-7-2-2093 0</inkml:trace>
  <inkml:trace contextRef="#ctx0" brushRef="#br2" timeOffset="127277.55">23485 8367 4870 0,'0'0'1060'15,"0"0"-235"-15,0 0-157 0,0 0 32 16,0 0-631-16,0 0-69 0,0 0 0 16,0 0 0-16,47-14 0 0,-10 14 0 15,-2 0 0-15,-1 3 0 0,-8 5 0 16,-5-1 0-16,-2 0 0 0,-11 0 0 16,-6 0 0-16,-4 5 0 0,-8 4 0 15,-7 3 0-15,1 2 0 16,-1-2 0-16,3-2 0 0,3 1 0 15,7-1 0-15,6-2 0 0,11 1 0 16,9-4 0-16,9-3 0 0,11-3 0 16,1-3 0-16,2-2 0 15,-1-1 0-15,-7-1 0 0,-8-2-149 16,-12 0-1528-16,-3-1-4689 0</inkml:trace>
  <inkml:trace contextRef="#ctx0" brushRef="#br2" timeOffset="133693.85">2524 13875 3393 0,'0'0'3554'0,"0"0"-2309"16,0 0-1245-16,0 0 0 0,0 0 0 15,0 0 0-15,14 52 0 0,-9-10 0 16,3 8 0-16,-2 5 0 0,2 2 0 16,-4 4 0-16,3 3 0 15,-3 2 0-15,-4-2 0 0,2-3 0 16,-2-9 0-16,0-8 0 0,4-11 0 16,-4-12 0-16,2-9 0 15,0-9 0-15,4-7-1117 0,-6-3-888 16,2-19-1917-16</inkml:trace>
  <inkml:trace contextRef="#ctx0" brushRef="#br2" timeOffset="134155.19">2454 13721 7019 0,'0'0'56'0,"0"0"764"0,-19-46-523 0,29 24-297 15,11-2 0-15,14-1 0 16,7 2 0-16,11 2 0 0,1 6 0 16,2 6 0-16,0 7 0 0,-7 7 0 15,-5 10 0-15,-9 8 0 0,-8 7 0 16,-11 3 0-16,-5 3 0 0,-11 3 0 15,-9 2 0-15,-7 0 0 0,-7 2 0 16,-6-3 0-16,-6 1 0 0,-4-3 0 16,-3-4 0-16,3-8 0 15,2-6 0-15,6-10 0 0,12-7 0 16,9-6 0-16,10-10-209 0,8-10-671 16,-2 3-1593-16,9-5-869 0</inkml:trace>
  <inkml:trace contextRef="#ctx0" brushRef="#br2" timeOffset="134797.26">3281 13655 3885 0,'0'0'873'0,"0"0"639"0,0 0-671 16,0 0-185-16,0 0-231 0,0 0-425 15,0 0 0-15,43-3 0 0,-8 5 0 16,8-1 0-16,3-2 0 0,2-5 0 16,3-3 0-16,-1-1 0 0,1-1 0 15,1 1 0-15,-11-1 0 16,-14 5 0-16,-6 4-153 0,-17 2-2528 16,-4 2-993-16</inkml:trace>
  <inkml:trace contextRef="#ctx0" brushRef="#br2" timeOffset="135046.57">3349 13814 3993 0,'0'0'2333'0,"0"0"-800"0,0 0-1200 16,0 0-333-16,0 0 0 0,41 13 0 15,-10-8 0-15,6-3 0 16,11-2 0-16,4-8 0 0,12-8 0 16,-13 2 0-16,7-5-1674 0</inkml:trace>
  <inkml:trace contextRef="#ctx0" brushRef="#br2" timeOffset="135681.35">4304 13600 2917 0,'0'0'2761'0,"0"0"-1913"16,0 0-623-16,0 0-85 0,0 48 244 15,0-6-112-15,0 9-44 0,4 5 120 16,2-1-279-16,0 4-69 0,-2 4 0 16,3 2 0-16,-5 1 0 15,-2 1 0-15,-2-5 0 0,-3-3 0 16,-1-9 0-16,2-7 0 0,2-9 0 16,-2-13-1129-16,4-8-160 15,0-12-492-15</inkml:trace>
  <inkml:trace contextRef="#ctx0" brushRef="#br2" timeOffset="135992.14">4289 13476 5034 0,'0'0'260'0,"15"-47"332"0,-3 23 409 15,3 3-621-15,5 3-64 0,7 3 44 16,4 4-220-16,11 5-48 0,1 6-75 16,9 0-17-16,-1 8 0 0,-3 6 0 15,-11 6 0-15,-14 6 0 16,-9 6 0-16,-14 2 0 0,-6 0 0 16,-13 4 0-16,-10 1 0 0,-10 0 0 15,-10 2 0-15,-7-2 0 16,2-5 0-16,0-6 0 0,13-9 0 15,10-8 0-15,10-8 0 0,11-7 0 16,14-9-9-16,17-8-1271 0,-1 0 71 16,9-1-83-16</inkml:trace>
  <inkml:trace contextRef="#ctx0" brushRef="#br2" timeOffset="136442.45">5213 12954 4682 0,'0'0'696'0,"0"0"124"0,0 0-11 0,0 0 215 16,0 0-863-16,0 0-161 0,-33 40 0 15,4 9 0-15,-4 11 0 0,-4 7 0 16,10 2 0-16,2 8 0 0,5 7 0 16,3 3 0-16,7 2 0 0,1-4 0 15,7-3 0-15,2-6 0 16,7-6 0-16,7-8 0 0,3-9 0 16,7-12 0-16,14-9 0 0,1-11 0 15,13-11 0-15,-11-6 0 16,4-5-1577-16</inkml:trace>
  <inkml:trace contextRef="#ctx0" brushRef="#br2" timeOffset="136876.14">5354 13333 5398 0,'0'0'1329'0,"0"0"-397"0,0 0-399 0,-8-33-533 0,8 31 0 15,0 2 0-15,0 3 0 16,8 12 0-16,8 14 0 0,15 10 0 16,0 6 0-16,13-1 0 0,-7-3 0 15,4 0 0-15,-3-2 0 0,-7 0 0 16,-5-4 0-16,-5-2 0 0,-4-2 0 15,-3-5 0-15,-8-3 0 0,-2-6 0 16,-4-7-197-16,0-4-1328 0,-4-6-3537 0</inkml:trace>
  <inkml:trace contextRef="#ctx0" brushRef="#br2" timeOffset="137089.21">5312 13872 5858 0,'0'0'1181'0,"0"0"-317"0,0 0-575 16,0 0-289-16,34-60 0 0,-3 18 0 16,12-11 0-16,7-3 0 0,-3-1 0 15,3 1 0-15,-3 2 0 0,-1 4 0 16,-13 4 0-16,-4 8 0 0,-13 10 0 15,-12 11-869-15,-4 4-1736 0</inkml:trace>
  <inkml:trace contextRef="#ctx0" brushRef="#br2" timeOffset="137500.35">5997 13709 6526 0,'0'0'833'0,"0"0"-345"16,0 0-143-16,14 35-345 0,3-5 0 16,-3 5 0-16,5 4 0 0,-1 0 0 15,-1 3 0-15,-3 3 0 16,-7 0 0-16,-7-1 0 0,-5-3 0 15,-7-1 0-15,-13-3 0 0,0-3 0 16,-1-6 0-16,-1-10 0 16,4-10 0-16,2-8 0 0,5-11 0 15,12-11-577-15,-3 1-1024 0,7-8-3169 0</inkml:trace>
  <inkml:trace contextRef="#ctx0" brushRef="#br2" timeOffset="138251.76">6303 13343 5734 0,'0'0'821'0,"0"0"-297"0,-2-32 504 15,-3 30-943-15,5 2-85 16,0 6 0-16,0 11 0 0,-2 13 0 16,2 9 0-16,0 5 0 0,2-2 0 15,5-5 0-15,3-4 0 16,0-5 0-16,5-5 0 0,5-8 0 15,-3-6 0-15,8-9 0 0,-5-9 0 16,7-7 0-16,-6-9 0 0,0-3 0 16,-9 0 0-16,-2-1 0 15,1 2 0-15,-7 1 0 0,-2 5 0 16,2 3 0-16,-4 7 0 0,0 4 0 16,0 6 0-16,4 1 0 0,-4 6 0 15,6 9 0-15,5 12 0 0,-5 8 0 16,4 7 0-16,-3 1 0 0,-5 7 0 15,0 5 0-15,-2 7 0 0,0 4 0 16,0 1 0-16,-2 0 0 0,-3-4 0 16,1-4 0-16,-6-5 0 15,-2-3 0-15,-9-4 0 0,-4-5 0 16,-2-6 0-16,-4-8 0 0,-2-9 0 16,-2-9 0-16,-2-8 0 15,4-9 0-15,-2-14 0 0,8-8 0 16,0-13 0-16,8-2 0 0,7-1 0 15,8 5 0-15,8 8 0 0,6 6 0 16,11 2 0-16,6 4 0 0,0 2-181 16,4-2-467-16,-5 6-1213 15,1-2-344-15</inkml:trace>
  <inkml:trace contextRef="#ctx0" brushRef="#br2" timeOffset="138705.57">6817 13724 5606 0,'0'0'1117'0,"0"0"-425"0,40 21 16 0,-24 2-639 16,-3 8-69-16,1 5 0 0,-4 8 0 16,1 2 0-16,-7 0 0 15,-4-1 0-15,-4-3 0 0,-7-2 0 16,-5-4 0-16,-9-4 0 0,2-5 0 16,-2-9 0-16,5-5 0 15,3-10 0-15,1-8 0 0,7-14 0 16,9-11 0-16,3 3-2102 0,5-7-799 0</inkml:trace>
  <inkml:trace contextRef="#ctx0" brushRef="#br2" timeOffset="139206.26">6999 13338 5938 0,'0'0'965'0,"0"0"-85"16,0 0-471-16,0 0-409 15,0 0 0-15,33-22 0 0,-8 14 0 16,8 3 0-16,2 4 0 0,-4 0 0 16,0 1 0-16,-2 2 0 15,-4 3 0-15,-4 3 0 0,-11 4 0 16,-4 2 0-16,-2 2 0 0,-4 5 0 16,-4 0 0-16,-8 4 0 0,-3 5 0 15,-5 4 0-15,-3 3 0 0,-2 6 0 16,-6 1 0-16,0 0 0 0,8-3 0 15,5-4 0-15,10-5 0 0,8-5 0 16,6-3 0-16,10-5 0 0,9-3 0 16,8-5 0-16,9-6 0 15,5-5 0-15,11-2 0 0,0-6 0 16,0-3 0-16,-7-1 0 0,-3-1 0 16,-11 0 0-16,-16 2 0 0,-9-1 0 15,-10 2-13-15,-4 1-1211 16,0 2-73-16,-8-2-2217 0</inkml:trace>
  <inkml:trace contextRef="#ctx0" brushRef="#br2" timeOffset="139388.41">7016 13587 6663 0,'0'0'1188'16,"0"0"-847"-16,51 14-341 0,-9-11 0 15,5-3 0-15,1 0 0 0,6-4 0 16,4 1 0-16,-1 2 0 0,1 0 0 16,-2 1 0-16,-12 0-757 15,-7-2-3525-15</inkml:trace>
  <inkml:trace contextRef="#ctx0" brushRef="#br2" timeOffset="139887.57">7708 13752 3401 0,'0'0'2137'0,"17"-38"-1289"0,-13 24 317 15,2 7-601-15,0 5-487 0,-1 2-77 16,5 6 0-16,0 10 0 0,7 12 0 16,-1 8 0-16,-1 6 0 0,-1 1 0 15,3 0 0-15,-7 4 0 0,-4 1 0 16,-6-2 0-16,0-1 0 0,-16-2 0 15,-1-2 0-15,-3-5 0 0,-1-4 0 16,0-6 0-16,7-9 0 0,3-9 0 16,5-8 0-16,2-4-861 15,2-14-3145-15</inkml:trace>
  <inkml:trace contextRef="#ctx0" brushRef="#br2" timeOffset="140434.04">8165 13265 6675 0,'0'0'320'0,"0"0"877"0,0 0-1197 15,0 0 0-15,0 0 0 16,0 0 0-16,0 0 0 0,0 49 0 16,-8-10 0-16,0 8 0 0,-3 4 0 15,-3-1 0-15,-3 6 0 0,3 3 0 16,-3 2 0-16,7-1 0 0,0-5 0 15,5-7 0-15,5-11 0 0,9-7 0 16,1-7 0-16,7-9 0 0,3-4 0 16,3-8 0-16,4-3 0 15,4-5 0-15,0-3 0 0,4-3 0 16,-2 0 0-16,-2-2 0 0,0-2 0 16,-4 1-1013-16,-10 0-96 0,-3 5-251 15,-8-2-2038-15</inkml:trace>
  <inkml:trace contextRef="#ctx0" brushRef="#br2" timeOffset="140666.5">7872 13585 6026 0,'0'0'889'0,"0"0"388"15,0 0-1277-15,0 0 0 0,37-21 0 16,-6 12 0-16,2 1 0 0,12 0 0 16,3 4 0-16,4 0 0 15,5-1 0-15,1 3 0 0,-4-2 0 16,0 0 0-16,-15 0-989 0,-6-4-900 0</inkml:trace>
  <inkml:trace contextRef="#ctx0" brushRef="#br2" timeOffset="141026.39">8545 12966 5934 0,'0'0'340'0,"0"0"153"0,0 0 591 15,0 0-743-15,0 0-341 16,0 0 0-16,25 47 0 0,-4-3 0 16,10 12 0-16,0 7 0 0,-4 1 0 15,-4 7 0-15,-3 3 0 0,-3-1 0 16,-3 2 0-16,-8 0 0 15,-6-4 0-15,-6-1 0 0,-10-4 0 16,-5-6 0-16,-10-5 0 0,0-6 0 16,-6-7 0-16,0-11 0 15,1-8 0-15,3-13 0 0,2-10-365 16,11-3-1892-16,3-11-2369 0</inkml:trace>
  <inkml:trace contextRef="#ctx0" brushRef="#br2" timeOffset="146250.92">10094 13454 1684 0,'0'0'232'0,"0"0"2614"0,4-32-1222 0,-8 32-351 15,-2 4-740-15,-3 14-533 0,-3 17 0 16,-5 10 0-16,3 7 0 15,4 1 0-15,3-6 0 0,3-1 0 16,4-4 0-16,0-8 0 0,6-6 0 16,5-7 0-16,9-14 0 15,5-8 0-15,-4-7-913 0,2-12-3921 0</inkml:trace>
  <inkml:trace contextRef="#ctx0" brushRef="#br2" timeOffset="146417.82">10263 13051 7403 0,'0'0'272'0,"0"0"245"16,0 0-517-16,0 0 0 0,0 0 0 15,0 0 0-15,-16 43 0 16,16-9-589-16,0-8-656 0,4-5-387 0</inkml:trace>
  <inkml:trace contextRef="#ctx0" brushRef="#br2" timeOffset="146711.69">10555 13472 5514 0,'0'0'956'0,"0"0"417"16,-42-38-1024-16,28 29-349 0,-9 6 0 16,-2 3 0-16,-6 6 0 0,4 7 0 15,1 1 0-15,5 4 0 0,0-1 0 16,11 0 0-16,10 1 0 0,0 0 0 15,14 3 0-15,9-1 0 0,8 0 0 16,6-1 0-16,5-2 0 0,5 1 0 16,1-1 0-16,-3 1 0 15,-1 0 0-15,-17 0 0 0,-13 1 0 16,-14 4 0-16,-14 3 0 0,-17 2 0 16,-17 4 0-16,-6-2 0 0,-4-2 0 15,-4-4 0-15,9-8 0 16,7-6 0-16,13-9 0 0,12-1-429 15,11-14-1100-15</inkml:trace>
  <inkml:trace contextRef="#ctx0" brushRef="#br2" timeOffset="147251.34">11423 13432 5926 0,'0'0'817'0,"0"0"-181"0,-33-35 177 15,14 29-813-15,3 4 0 0,-5 6 0 16,-2 11 0-16,-6 10 0 0,7 8 0 15,1 2 0-15,4 1 0 0,7-1 0 16,6 0 0-16,4-5 0 0,10-4 0 16,5-6 0-16,5-7 0 15,3-9 0-15,8-7 0 0,0-10 0 16,-4-5 0-16,4-3 0 0,-10-1 0 16,-5 3 0-16,-5 4 0 0,-5 4 0 15,-2 6 0-15,0 4 0 16,-4 1 0-16,0 4 0 0,2 7 0 15,4 9 0-15,3 3 0 0,-3 2 0 16,4-3 0-16,-4-5 0 0,5-2 0 16,-1-4 0-16,0-2-533 15,5-2-371-15,-9-4-153 0,4-2-1664 0</inkml:trace>
  <inkml:trace contextRef="#ctx0" brushRef="#br2" timeOffset="147504.94">11754 13423 6530 0,'0'0'1317'0,"0"0"-972"16,0 0-345-16,-38-12 0 0,28 21 0 16,-6 10 0-16,-5 7 0 0,2 5 0 15,3 3 0-15,5 1 0 16,5 1 0-16,2-1 0 0,4 0 0 15,10-6 0-15,5-6 0 0,6-7 0 16,-1-5 0-16,13-11 0 0,2-4 0 16,3-9 0-16,5-4 0 15,-12 2-1209-15,-4-2-1008 0</inkml:trace>
  <inkml:trace contextRef="#ctx0" brushRef="#br2" timeOffset="147967.81">12115 13475 6070 0,'0'0'745'0,"0"-40"-353"0,0 28 520 16,-4 7-839-16,-2 2-73 0,-4 3 0 15,-11 6 0-15,-6 8 0 0,-4 9 0 16,4 6 0-16,2 2 0 0,9 2 0 15,1 0 0-15,9 1 0 0,6-2 0 16,4-3 0-16,9-2 0 0,7-7 0 16,7-3 0-16,9-9 0 15,1-8 0-15,4-4 0 0,0-10 0 16,-8-5 0-16,-6-3 0 0,-6-1 0 16,-11-1 0-16,-6 0 0 0,-8-1 0 15,-2 4 0-15,-8 1 0 16,-3 4 0-16,3 5 0 0,1 3-897 15,-1 3-1036-15</inkml:trace>
  <inkml:trace contextRef="#ctx0" brushRef="#br2" timeOffset="148435.38">12432 13451 6799 0,'0'0'852'0,"0"0"-311"16,-38 32-541-16,24-4 0 0,4 5 0 15,8 2 0-15,2 0 0 0,6-1 0 16,4-3 0-16,11-5 0 0,2-8 0 15,8-6 0-15,-5-7 0 0,10-5 0 16,-5-8 0-16,-5-5 0 0,-5-6 0 16,-8-4 0-16,-5-1 0 15,-2-2 0-15,0 1 0 0,-6-1 0 16,0 2 0-16,0 4 0 0,0 2 0 16,0 4 0-16,-6 5-173 0,6 4-779 15,0 2-1481-15,0-3-609 0</inkml:trace>
  <inkml:trace contextRef="#ctx0" brushRef="#br2" timeOffset="148777.88">12862 13472 7907 0,'0'0'285'0,"-5"-33"-285"0,10 13 0 15,-3 2 0-15,-2 4 0 0,0 2 0 16,-7 5 0-16,-5 1 0 0,-9 6 0 15,-8 8 0-15,3 5 0 0,-1 4 0 16,0 2 0-16,2-2 0 0,13-1 0 16,1 0 0-16,11-1 0 0,11-2 0 15,9-2 0-15,7-1 0 16,10-4 0-16,5-1 0 0,5-1 0 16,1 1 0-16,-5-1 0 0,-8 5 0 15,-14 0 0-15,-9 4 0 16,-12 1 0-16,-20 5 0 0,-7 3 0 15,-16 3 0-15,-9 0 0 0,-10-1 0 16,2-1 0-16,4-5 0 0,9-5 0 16,20-9 0-16,10-4 0 15,17-8 0-15,27-18 0 0,4 2-2314 16,12-12-307-16</inkml:trace>
  <inkml:trace contextRef="#ctx0" brushRef="#br2" timeOffset="148981.34">13302 12934 8192 0,'0'0'0'0,"-35"-3"0"0,18 11 0 16,-3 10 0-16,5 10 0 0,-1 10 0 15,5 10 0-15,5 7 0 16,6 7 0-16,6 3 0 0,5 4 0 16,-1-2 0-16,-4-2 0 0,-2-4 0 15,-4-4 0-15,-6-5 0 16,-4-3 0-16,-9-6 0 0,0-8 0 15,-1-10-101-15,-1-11-2416 0,7-12-536 0</inkml:trace>
  <inkml:trace contextRef="#ctx0" brushRef="#br2" timeOffset="149093.28">13021 13490 6350 0,'0'0'1165'16,"37"-32"-488"-16,-6 14-677 0,0 4 0 15,6 0 0-15,-2 2 0 0,-4 3 0 16,-8 1 0-16,4 2 0 0,-6 1 0 15,-1 2 0-15,1 2 0 0,0 1 0 16,-5 0-1345-16,1 0-640 0</inkml:trace>
  <inkml:trace contextRef="#ctx0" brushRef="#br2" timeOffset="149248.04">13457 13462 7267 0,'0'0'925'0,"-29"58"-925"16,8-24 0-16,7-4 0 0,-3 0 0 15,9-5 0-15,8-6 0 0,4-6 0 16,7-6 0-16,5-7-1333 0,-1-4-632 16,1-7-1581-16</inkml:trace>
  <inkml:trace contextRef="#ctx0" brushRef="#br2" timeOffset="149390.24">13666 13187 7499 0,'0'0'693'0,"0"0"-693"0,0 0 0 16,0 0 0-16,0 0 0 0,0 0 0 16,0 0 0-16,0 0 0 0,0 0-533 15,22 1-275-15,-22 17-25 16,5-1-1436-16,-5-1-1144 0</inkml:trace>
  <inkml:trace contextRef="#ctx0" brushRef="#br2" timeOffset="149600.98">13719 13417 6490 0,'0'0'993'0,"-49"13"-405"0,14 0-467 16,4 5-121-16,-2 0 0 0,2 3 0 16,6 2 0-16,8-1 0 0,11 4 0 15,10-1 0-15,9 0 0 0,18-4 0 16,12-4 0-16,9-5 0 0,16-6 0 15,4-3 0-15,3-3 0 0,-13 0 0 16,-4-7-2678-16</inkml:trace>
  <inkml:trace contextRef="#ctx0" brushRef="#br2" timeOffset="150129.93">14501 13425 3537 0,'0'0'3274'0,"0"0"-2338"0,0 0-491 16,0 0-445-16,-6 59 0 0,12-5 0 15,4 10 0-15,3 3 0 0,-3-1 0 16,-2-1 0-16,-2-1 0 0,-6-5 0 15,0 0 0-15,0-8 0 0,-6-7 0 16,-4-6 0-16,0-11 0 0,3-9-361 16,3-9-1404-16,0-9-676 0</inkml:trace>
  <inkml:trace contextRef="#ctx0" brushRef="#br2" timeOffset="150454.49">14439 13339 5986 0,'-2'-36'96'0,"8"2"521"16,15-3-173-16,1 6-152 0,9 5 20 16,7 4-176-16,3 8 12 0,-4 7-36 15,4 5-100-15,1 4-12 0,-9 7 0 16,-6 4-4-16,-2 6-4 0,-9 4-44 15,-8 4-24-15,-6 2 76 0,-4 3 4 16,-12 0 20-16,-3-2-24 0,-7-2 149 16,-3-5-149-16,-4-1 0 0,0-7 0 15,4-5 0-15,-4-3 0 16,4-4 0-16,6-3 0 0,9-3 0 16,4-5 0-16,1-1 0 0,7-2 0 15,0-1-241-15,11 1-359 0,-1 1-20 16,7 4-685-16,-1 0 325 15,-1 3-29-15</inkml:trace>
  <inkml:trace contextRef="#ctx0" brushRef="#br2" timeOffset="150689.04">14827 13454 4614 0,'0'0'596'0,"0"0"492"16,0 0-463-16,0 0-205 0,0 0 320 15,0 0-631-15,0 0-109 0,0 0 0 16,-26-50 0-16,32 22 0 0,4-1 0 16,0 4 0-16,1 3 0 0,-1 4 0 15,0 2 0-15,5 4 0 16,-3 1 0-16,5 0 0 0,1 0 0 16,-1 2 0-16,0 2 0 0,-7 3-13 15,-4 2-1960-15,-2 1 56 0,2 1-304 0</inkml:trace>
  <inkml:trace contextRef="#ctx0" brushRef="#br2" timeOffset="150936.99">14968 13322 5154 0,'0'0'1008'0,"0"0"-371"0,43 34 547 16,-12-34-975-16,7-1-209 0,-3-8 0 16,2-4 0-16,-6-3 0 0,-4-1 0 15,-11-1 0-15,-5-1 0 0,-7 3 0 16,-4 1 0-16,-8 1 0 0,-3 7 0 15,-5 5 0-15,-7 4 0 0,-6 13 0 16,-4 5 0-16,2 5 0 16,0 2 0-16,8 4 0 0,7 1 0 0,7 3 0 15,9-2 0-15,11 0 0 16,9-5 0-16,11-5 0 0,7-8 0 16,9-6-305-16,5-6-591 0,-15-3-185 15,6-1-1600-15</inkml:trace>
  <inkml:trace contextRef="#ctx0" brushRef="#br2" timeOffset="151258.2">15495 13269 5522 0,'0'0'920'0,"-47"-19"-75"16,16 12-321-16,2 1-220 0,-6 3-227 15,1 3-77-15,-1 2 0 0,4 4 0 16,0 3 0-16,9 1 0 0,7 3 0 15,9-1 0-15,10 2 0 0,8 2 0 16,15 0 0-16,8-1 0 0,9-1 0 16,3-1 0-16,5-1 0 0,0-1 0 15,-5-1 0-15,-3 1 0 16,-15-2 0-16,-11-2 0 0,-10-2 0 16,-8 3 0-16,-8 2 0 0,-10 2 0 15,-13 2 0-15,-11-3 0 16,-5 1 0-16,-1-5 0 0,1-2 0 15,5-3 0-15,15-2 0 0,9 0 0 16,10-1 0-16,3-2 0 0,12-2 0 16,17-6-373-16,20-3-976 15,-3 1 277-15,7-3-257 0</inkml:trace>
  <inkml:trace contextRef="#ctx0" brushRef="#br2" timeOffset="151579.2">15834 13226 5822 0,'0'0'1553'16,"0"0"-901"-16,-25-33-487 0,21 26-165 16,2 3 0-16,-2 1 0 0,-6 1 0 15,-1 2 0-15,-5 2 0 16,-9 9 0-16,-2 4 0 0,0 6 0 16,7-1 0-16,3-1 0 0,3 3 0 15,7-1 0-15,7 0 0 0,4-1 0 16,15-1 0-16,6-3 0 15,2-3 0-15,4-3 0 0,0-1 0 16,0-2 0-16,-8 0 0 0,-9-1 0 16,-2-1 0-16,-10-2 0 15,-2 3 0-15,-8 2 0 0,-8 4 0 16,-5 1 0-16,-4-4 0 0,-2-2 0 16,7-4 0-16,-3-1 0 0,8-1 0 15,5-1 0-15,4 0 0 0,2 0-445 16,4-1-555-16,0 0-65 0,8-3-1852 0</inkml:trace>
  <inkml:trace contextRef="#ctx0" brushRef="#br2" timeOffset="151872.32">15983 13212 6498 0,'0'0'781'15,"0"0"-29"-15,0 0-591 0,0 0-161 16,0 38 0-16,0-5 0 15,0 6 0-15,0 3 0 0,0-4 0 16,4-1 0-16,2-4 0 0,1-3 0 16,1-5 0-16,4-5 0 15,5-5 0-15,-3-7 0 0,3-8 0 16,3-5 0-16,1-9 0 0,0-7 0 16,4-5 0-16,-3-3 0 0,-1-5 0 15,-5-5 0-15,1-2 0 0,-7-5 0 16,-1-1 0-16,-7-1 0 0,6 8 0 15,-6 6 0-15,2 9-9 0,2 9-431 16,-1 7-40-16,-3 3-253 0,0 4-1315 16,0 0-81-16</inkml:trace>
  <inkml:trace contextRef="#ctx0" brushRef="#br2" timeOffset="152077.97">16250 13393 5470 0,'0'0'888'0,"0"0"-243"0,0 0-237 16,0 0-56-16,0 0 77 0,0 0-429 16,0 0 0-16,0 0 0 15,43-49 0-15,-26 30 0 0,-3-1 0 16,1 4 0-16,-3 0 0 0,4 1 0 16,-1 2 0-16,1 1 0 0,3 4 0 15,0 0 0-15,1 2 0 0,1 2-165 16,0 4-771-16,-1 0-37 0,-7 0-1004 15,-5 1 633-15,-6 3 87 0</inkml:trace>
  <inkml:trace contextRef="#ctx0" brushRef="#br2" timeOffset="152351.1">16508 13250 2645 0,'0'0'892'0,"0"0"17"15,0 0-225-15,0 0 52 16,0 0 277-16,0 0-641 0,43 21 32 16,-18-23 133-16,2-5-537 0,0-3 0 15,-2-2 0-15,-9-2 0 0,1-1 0 16,-9 0 0-16,-6 0 0 15,2 2 0-15,-4 1 0 0,-6 4 0 16,2 1 0-16,-2 4 0 0,-2 2 0 16,-9 2 0-16,-10 10 0 15,-10 6 0-15,-9 6 0 0,3 5 0 16,-5 2 0-16,3 2 0 0,2 0 0 16,12 0 0-16,14-1 0 0,17-3 0 15,10 2 0-15,17-5 0 0,21-2 0 16,10-5 0-16,18-2 0 0,5-4 0 15,4-4 0-15,-1-4 0 0,-22-3-1361 16,-4-4-3037-16</inkml:trace>
  <inkml:trace contextRef="#ctx0" brushRef="#br2" timeOffset="153167.15">17279 13501 2297 0,'0'0'3537'0,"0"0"-2596"0,0 0 223 15,43 10-911-15,-26 5-253 0,4 10 0 16,-3 6 0-16,-1 3 0 0,-1 5 0 15,-5 4 0-15,-5 2 0 0,-2 1 0 16,-8-2 0-16,-6-1 0 0,-11-3 0 16,-6-4 0-16,-6-2 0 15,-8-8 0-15,-1-6 0 0,1-7 0 16,10-13 0-16,8-15 0 0,9-2-1057 16,7-12-4906-16</inkml:trace>
  <inkml:trace contextRef="#ctx0" brushRef="#br2" timeOffset="153602.23">18598 13048 4277 0,'0'0'1273'0,"0"0"-260"16,0 0 271-16,-4-33-939 15,-11 26-345-15,-12 7 0 0,-6 1 0 16,-8 13 0-16,0 8 0 0,3 3 0 16,3 4 0-16,2 7 0 15,10 2 0-15,5 3 0 0,8 1 0 16,10-1 0-16,4-1 0 0,8-5 0 16,7-4 0-16,8-5 0 0,6-8 0 15,8-5 0-15,11-8 0 0,10-5 0 16,2-10 0-16,10-6 0 0,-6-5 0 15,1-3 0-15,-22 6-661 0,-1-3-3817 0</inkml:trace>
  <inkml:trace contextRef="#ctx0" brushRef="#br2" timeOffset="153930.19">19638 13126 6466 0,'0'0'469'0,"-13"36"239"0,7 0-304 0,-4 9-259 0,4 1-145 15,-5-7 0-15,9-2 0 16,-2-6 0-16,4-6 0 0,0-8 0 16,4-8-1373-16,-2-5-752 0,9-7-1961 0</inkml:trace>
  <inkml:trace contextRef="#ctx0" brushRef="#br2" timeOffset="154066.41">19834 12803 6703 0,'0'0'60'0,"0"0"-60"16,0 0 148-16,0 0-128 0,0 0-20 15,0 0-352-15,0 0-309 0,0 0-952 16,-12 41-620-16</inkml:trace>
  <inkml:trace contextRef="#ctx0" brushRef="#br2" timeOffset="154376.97">20028 13172 5374 0,'0'0'1353'0,"0"0"-733"0,-47-42-72 15,26 29-251-15,-2 1-297 0,-3 3 0 16,1 4 0-16,-2 2 0 15,6 3 0-15,5 2 0 0,7 0 0 16,3 3 0-16,6 2 0 0,0 6 0 16,10 8 0-16,11 3 0 15,8 5 0-15,4-2 0 0,0-2 0 16,-2 0 0-16,2-3 0 0,-4 1 0 16,-6-2 0-16,-6-4 0 0,-9 0 0 15,-10-3 0-15,-15 0 0 0,-14 0 0 16,-12-1 0-16,-5-2 0 0,-3-4 0 15,1-5 0-15,9-2 0 0,12-4 0 16,12-6 0-16,17-4 0 0,4 0-1293 16,13-7-1261-16</inkml:trace>
  <inkml:trace contextRef="#ctx0" brushRef="#br2" timeOffset="154933.19">21124 13038 6731 0,'0'0'676'0,"-44"-24"109"0,16 16-785 0,-1 3 0 16,-4 4 0-16,2 1 0 15,2 1 0-15,4 4 0 0,8 0 0 16,5-1 0-16,4 0 0 0,3-1 0 16,3 1 0-16,2 2 0 15,0 1 0-15,2 1 0 0,11 5 0 16,5 5 0-16,7 1 0 0,4 1 0 16,2 2 0-16,6 0 0 0,-6 3 0 15,5 0 0-15,-10 0 0 0,-7-3 0 16,-11 2 0-16,-6-3 0 0,-4 0 0 15,-10-2 0-15,-3-3 0 0,-3 0 0 16,-5-5 0-16,-8-3 0 0,-2-4 0 16,-4-4 0-16,-5 0 0 0,7-6 0 15,8-3 0-15,7-2 0 16,14-2 0-16,1-2 0 0,10 1-37 16,7 1-1343-16,2 1 183 0,3 5-44 15,4 2-1008-15</inkml:trace>
  <inkml:trace contextRef="#ctx0" brushRef="#br2" timeOffset="155324.6">21041 13791 5870 0,'-18'43'252'0,"1"-5"437"0,1 0 279 16,5-12-724-16,1-8-75 0,10-9-169 15,-4-4 0-15,2-5 0 0,2-7 0 16,2-11 0-16,2-15 0 0,10-12 0 16,3-8 0-16,4-7 0 15,1-5 0-15,1-5 0 0,0-6 0 16,4-3 0-16,6-4 0 0,0-1 0 16,6 3 0-16,2 8 0 0,3 9 0 15,3 12 0-15,1 13 0 0,-1 11 0 16,-5 12 0-16,-11 6 0 15,-11 8 0-15,-5 4 0 0,-5 10 0 16,-1 4 0-16,-5 7 0 0,-2 8 0 16,-4-2 0-16,-11 3 0 15,-3-2 0-15,-9 1 0 0,-8-3 0 16,-6-1 0-16,-3-3 0 0,-1-2 0 16,1-4 0-16,5-4 0 0,6-3 0 15,0-2-253-15,4-4-511 0,9-2-797 16,5-2 88-16,7-1-315 0</inkml:trace>
  <inkml:trace contextRef="#ctx0" brushRef="#br2" timeOffset="155601.34">21541 13244 6042 0,'0'0'1121'0,"0"0"-217"15,58-29-779-15,-29 10-125 0,4-2 0 16,-6 3 0-16,0-1 0 15,-6-1 0-15,-5 0 0 0,-9 2 0 16,-5-1 0-16,-4 2 0 0,-7 2 0 16,-5 3 0-16,-7 8 0 15,-6 4 0-15,-4 7 0 0,0 8 0 16,-2 5 0-16,0 5 0 0,4 3 0 16,8 2 0-16,9 3 0 0,8 2 0 15,10-1 0-15,13 0 0 0,3-6 0 16,12-3 0-16,1-4 0 0,2-4 0 15,0-5 0-15,0-5 0 0,-2-5-689 16,-4-3-119-16,-8-4-269 0,-6-2-2356 0</inkml:trace>
  <inkml:trace contextRef="#ctx0" brushRef="#br2" timeOffset="155927.51">21878 13260 5234 0,'0'0'1168'15,"0"0"-475"-15,0 0 404 0,0 0-1097 16,0 0 0-16,38-30 0 0,-24 18 0 16,7-1 0-16,-1 1 0 15,1-2 0-15,-2-1 0 0,-1 1 0 16,-5-2 0-16,-3 0 0 0,-2 1 0 16,-4 3 0-16,-4 3 0 0,0 4 0 15,-4 1 0-15,-6 3 0 0,-11 2 0 16,-6 9 0-16,-4 5 0 0,-2 5 0 15,4 1 0-15,0 4 0 0,9 3 0 16,5 1 0-16,9-1 0 0,8-2 0 16,13-7 0-16,5-4 0 0,7-3 0 15,0-5 0-15,6-3-233 16,-2-4-799-16,0 0 239 0,-4-5-215 16,-4 0-713-16,-5 0 272 0</inkml:trace>
  <inkml:trace contextRef="#ctx0" brushRef="#br2" timeOffset="156109.68">22261 13207 4798 0,'0'0'1280'0,"4"-43"197"15,-4 20-840-15,-8 0-637 0,-9 2 0 16,-4 5 0-16,-1 4 0 0,-3 9 0 16,-6 3 0-16,-2 11 0 0,2 3 0 15,0 3 0-15,10 4 0 0,9 0 0 16,8 3 0-16,8 2 0 0,12 0 0 15,11 1 0-15,8-4 0 0,5-6 0 16,-1-7 0-16,-2-5 0 0,-4-5-401 16,-10-1-1100-16,-5-6-432 0</inkml:trace>
  <inkml:trace contextRef="#ctx0" brushRef="#br2" timeOffset="156313.04">22434 12757 7763 0,'0'0'429'16,"-22"54"-429"-16,5-14 0 0,-1 3 0 15,3 6 0-15,-1-1 0 16,5 4 0-16,3-1 0 0,6-1 0 16,2-3 0-16,6-5 0 0,4-6 0 15,1-10-125-15,1-8-1343 0</inkml:trace>
  <inkml:trace contextRef="#ctx0" brushRef="#br2" timeOffset="156997.38">23307 13308 2669 0,'0'0'1240'0,"0"0"13"0,0 0-589 16,0 0-108-16,0 0 65 15,0 0-241-15,-19-33 32 0,19 29-15 16,-2 2-397-16,2-2 0 0,-2 1 0 16,0-2 0-16,-2-1 0 0,-4-1 0 15,-5-1 0-15,-7 2 0 0,-3 4 0 16,-4 5 0-16,2 10 0 0,0 8 0 15,5 4 0-15,5 6 0 0,7-1 0 16,8 1 0-16,4-2 0 0,10-4 0 16,11-5 0-16,4-6 0 0,6-9 0 15,3-5 0-15,1-9 0 16,-4-7 0-16,-6-4 0 0,-6-4 0 16,-9-2 0-16,-4-2 0 0,-5-2 0 15,-5-2 0-15,-5 3 0 0,-3 0 0 16,-2 1 0-16,0 1 0 15,1 1 0-15,1 3 0 0,2 0 0 16,4 1-745-16,2 0-1164 0,0 6 80 16,0-1-40-16</inkml:trace>
  <inkml:trace contextRef="#ctx0" brushRef="#br2" timeOffset="157339.51">23718 12691 4089 0,'0'0'957'0,"10"-41"11"0,-10 24 145 16,-8 3-669-16,-4 1-136 0,-3-1 5 15,-1 1-313-15,-3 0 0 0,-1 2 0 16,5-1 0-16,1 4 0 16,-1 2 0-16,5 4 0 0,-1 2 0 15,5 0 0-15,-2 6 0 0,-2 3 0 16,-3 4 0-16,-1 4 0 15,3-2 0-15,-1 3 0 0,2 2 0 16,-3 3 0-16,7 4 0 0,2 5 0 16,4 5 0-16,10 5 0 0,5 6 0 15,10 4 0-15,1 1 0 16,1 1 0-16,2 0 0 0,-10-1 0 16,2-1 0-16,-11-4 0 0,-6-4 0 15,-4-5 0-15,-2-6 0 0,-10-8-53 16,1-7-707-16,1-6-109 0,-3-8-1496 15,3-4-920-15</inkml:trace>
  <inkml:trace contextRef="#ctx0" brushRef="#br2" timeOffset="157456.82">23476 13205 6971 0,'0'0'804'0,"0"0"-387"16,0 0-417-16,0 0 0 0,54-8 0 15,-17 7 0-15,7-1 0 0,-5 2 0 16,2 0 0-16,3 0 0 15,9-1 0-15,-9-4-2690 0,3-8-1868 0</inkml:trace>
  <inkml:trace contextRef="#ctx0" brushRef="#br2" timeOffset="158036.39">24615 12982 2253 0,'0'0'3937'16,"0"0"-3124"-16,0 0-157 0,0 0-123 15,-37 1-533-15,23-5 0 0,-7 0 0 16,-2 0 0-16,-2 1 0 0,1 3 0 15,3 0 0-15,2 0 0 0,3 4 0 16,5 1 0-16,1 4 0 0,8 1 0 16,2 5 0-16,2 2 0 0,8 1 0 15,3 1 0-15,5-1 0 16,3 0 0-16,2-1 0 0,0 1 0 16,1-1 0-16,-1 0 0 0,-4 0 0 15,-9-2 0-15,-2 0 0 0,-8 0 0 16,-4 1 0-16,-8 1 0 15,-3 1 0-15,-7 1 0 0,-5 0 0 16,-2 0 0-16,-2-4 0 0,0 1 0 16,4-7 0-16,6-3 0 15,7-5 0-15,8-1 0 0,1-7 0 16,10-5 0-16,9-8 0 0,5-1-837 16,3-1-184-16,-3 7-63 0,-2 3-1261 0</inkml:trace>
  <inkml:trace contextRef="#ctx0" brushRef="#br2" timeOffset="158346.42">24801 13122 5662 0,'0'0'1273'16,"0"0"-105"-16,0-40-1079 0,-4 28-89 16,0 2 0-16,-2 3 0 0,-2 1 0 15,-3 3 0-15,-3 3 0 0,-3 5 0 16,-1 11 0-16,-1 10 0 15,-2 5 0-15,3 7 0 0,3 2 0 16,11 1 0-16,4 0 0 0,8-3 0 16,7-5 0-16,8-6 0 15,3-7 0-15,6-8 0 0,5-8 0 16,-2-7 0-16,0-10 0 0,-4-5 0 16,-4-6 0-16,-6-2 0 0,-7-5 0 15,-6-1 0-15,-6-1 0 0,-2-2 0 16,0 1 0-16,-4 1 0 0,0 3-161 15,2 8-1259-15,0 2-385 0</inkml:trace>
  <inkml:trace contextRef="#ctx0" brushRef="#br2" timeOffset="158609.29">25000 13022 4574 0,'0'0'1548'0,"0"0"-627"0,-23 44-169 15,15-19-355-15,-1 2-397 0,1 1 0 16,2 3 0-16,0 2 0 15,4 2 0-15,2 0 0 0,6-1 0 16,6-3 0-16,9-5 0 0,4-7 0 16,4-5 0-16,4-8 0 15,4-6 0-15,2-8 0 0,-1-7 0 16,-7-6 0-16,-3-3 0 0,-7-1 0 16,-6-2 0-16,-7-1 0 0,-6-1 0 15,0-1 0-15,-2 1 0 0,-4 3 0 16,0 3 0-16,0 3-237 0,2 8-1119 15,2 3 219-15,0 4-32 0,6-1-1356 0</inkml:trace>
  <inkml:trace contextRef="#ctx0" brushRef="#br2" timeOffset="158856.41">25403 13130 3993 0,'0'0'1153'0,"-19"63"-121"16,-1-25 233-16,1-5-765 0,-2 3-251 15,3-6-249-15,5-5 0 0,5-8 0 16,6-9 0-16,2-4 0 15,0-3 0-15,10-4 0 0,7-13 0 16,6-8 0-16,-1-9 0 0,3 1 0 16,-6 1 0-16,-3-1 0 15,1 0 0-15,-3 4 0 0,-1 6 0 16,-5 6 0-16,-2 8 0 0,-4 5 0 16,-2 5 0-16,0 9 0 0,-2 14 0 15,-2 6 0-15,0 3 0 0,4 1 0 16,0-7 0-16,6-1-161 0,9-3-827 15,1-4 79-15,7-4-207 0,-5-4-1041 16,1-6-532-16</inkml:trace>
  <inkml:trace contextRef="#ctx0" brushRef="#br2" timeOffset="159104.41">25810 13215 3181 0,'0'0'1345'0,"0"-34"-325"16,-2 18 469-16,-2 2-717 15,0 0-387-15,-2 1-385 0,-1 0 0 16,-1 5 0-16,0 2 0 0,0 6 0 16,-5 6 0-16,-3 10 0 15,-7 10 0-15,-2 7 0 0,4 2 0 16,5 3 0-16,3 0 0 0,9-1 0 16,4-5 0-16,9-4 0 0,7-8 0 15,5-6 0-15,4-8 0 0,1-6 0 16,1-7 0-16,2-7 0 0,-4-5 0 15,-2-3 0-15,-3-3-841 0,-5 7-1580 16,-5-3-156-16</inkml:trace>
  <inkml:trace contextRef="#ctx0" brushRef="#br2" timeOffset="159319.41">25889 12658 6002 0,'0'0'1337'0,"0"0"-601"15,0 0-619-15,0 0-117 0,-9 50 0 16,3-5 0-16,-4 13 0 0,6 10 0 16,0 0 0-16,4 1 0 15,2 1 0-15,2-6 0 0,4-3 0 16,2-6 0-16,1-4 0 0,1-6 0 16,3-5 0-16,-3-6 0 0,-4-10-41 15,-2-10-2008-15,-1-9-1204 0</inkml:trace>
  <inkml:trace contextRef="#ctx0" brushRef="#br2" timeOffset="164330.73">1716 16209 2605 0,'0'0'424'0,"0"0"1025"15,0 0-545-15,0 0-524 0,0 0-20 16,14-57 97-16,-3 22-21 0,-1-6-20 16,-4-3 280-16,-2-4-631 0,-2-6-65 15,0-7 0-15,0-6 0 0,3-7 0 16,-3-3 0-16,0-5 0 0,0 0 0 16,-2 2 0-16,4 6 0 15,0 11 0-15,4 9 0 0,3 12 0 16,3 7 0-16,-2 10 0 0,1 9 0 15,-1 5 0-15,-1 11 0 0,1 3 0 16,-2 10 0-16,5 13 0 16,-3 9 0-16,1 14 0 0,-1 14 0 15,2 9 0-15,-1 11 0 0,1 6 0 16,3 2 0-16,2-3 0 0,-1-10 0 16,7-5 0-16,-4-10 0 0,3-10 0 15,-1-7 0-15,-2-11 0 0,-3-12 0 16,-7-8 0-16,-3-9-249 0,-8-8-1336 15,0-4-243-15,-17-8-778 0</inkml:trace>
  <inkml:trace contextRef="#ctx0" brushRef="#br2" timeOffset="164497.26">1829 15887 6250 0,'0'0'929'0,"0"0"-217"15,0 0-411-15,0 0-301 0,31-22 0 16,0 8 0-16,5-2 0 0,3 3 0 15,-8 4 0-15,2 3 0 0,-2 0 0 16,4-1 0-16,-10-1-1457 0,0-7-2649 16</inkml:trace>
  <inkml:trace contextRef="#ctx0" brushRef="#br2" timeOffset="164993.92">2650 15584 3037 0,'0'0'1160'16,"0"0"-583"-16,0 0 103 0,-6-33 481 15,-15 27-629-15,1 2-44 0,-3 3 69 16,-2 1-557-16,2 3 0 0,0 5 0 16,3 3 0-16,1 3 0 0,1 2 0 15,5 3 0-15,3 0 0 0,4 1 0 16,2-2 0-16,4-1 0 0,10-1 0 15,4 1 0-15,9-3 0 16,10-1 0-16,6 0 0 0,1-2 0 16,1 1 0-16,-6-1 0 0,-8 2 0 15,-6 2 0-15,-15 0 0 0,-6 4 0 16,-4-1 0-16,-9 2 0 16,-7 0 0-16,-7 1 0 0,-2 0 0 15,0-2 0-15,-2-3 0 0,0-3 0 16,6-4 0-16,7-5 0 0,1-3 0 15,9-1 0-15,4-8-329 0,4-7-295 16,8-5 136-16,2-5-685 16,1 6 205-16,-1 3-365 0</inkml:trace>
  <inkml:trace contextRef="#ctx0" brushRef="#br2" timeOffset="165366.12">3035 15573 6707 0,'0'0'548'0,"-34"-24"60"15,14 14-279-15,-1 3-329 0,-2 2 0 16,-3 4 0-16,1 1 0 16,0 6 0-16,4 2 0 0,5 1 0 15,5 2 0-15,5 2 0 0,6 1 0 16,0 1 0-16,6 0 0 0,5-1 0 15,5 2 0-15,5-1 0 0,4-2 0 16,0 2 0-16,1 1 0 16,1-2 0-16,-6 2 0 0,0 0 0 15,-5-1 0-15,-3 1 0 0,-5 0 0 16,-8 0 0-16,0 0 0 0,-11 1 0 16,-3-1 0-16,-3-1 0 0,1-1 0 15,-5-2 0-15,1-3 0 0,-3-3 0 16,0-3 0-16,4-3 0 15,5-3 0-15,4-5-881 0,6-4-56 16,1 2-1516-16,3-7-484 0</inkml:trace>
  <inkml:trace contextRef="#ctx0" brushRef="#br2" timeOffset="165629.57">3148 15586 4758 0,'0'0'1620'0,"0"0"-779"16,0 0-173-16,0 0-363 16,0 0-305-16,0 0 0 0,-41 57 0 15,35-20 0-15,2 0 0 0,4-2 0 16,4-1 0-16,2-2 0 0,8-4 0 16,5-7 0-16,4-5 0 0,4-8 0 15,-1-6 0-15,5-4 0 0,-4-9 0 16,-6-2 0-16,-2-4 0 15,-1-3 0-15,-7-1 0 0,-5-2 0 16,-2-1 0-16,-2-1 0 0,-2 1 0 16,0 3 0-16,0 2 0 0,-2 2 0 15,2 4-1505-15,-4 2-804 0,4 1-1897 0</inkml:trace>
  <inkml:trace contextRef="#ctx0" brushRef="#br2" timeOffset="166123.72">3427 15704 2953 0,'0'0'2281'16,"-14"46"-1365"-16,12-25-147 0,2-6-17 15,0-2-424-15,0-4-135 0,0-5-193 16,2-1 0-16,0-1 0 0,-2-1 0 16,2-1 0-16,2-1 0 0,0-9 0 15,2-10 0-15,5-5 0 0,-1-5 0 16,2-1 0-16,3 0 0 0,6 4 0 15,-5 2 0-15,5 5 0 16,-5 9 0-16,-3 6 0 0,-3 2 0 16,-2 3 0-16,-1 5 0 0,-3 8 0 15,0 6 0-15,2 3 0 0,-6 5 0 16,-4-2 0-16,0 1 0 0,2-2 0 16,-4-2 0-16,3-7 0 15,3-6 0-15,0-4 0 0,0-2 0 16,3-2 0-16,3-1 0 0,4-10 0 15,11-11 0-15,-1-9 0 0,7-3 0 16,0-2 0-16,-2 5 0 0,-2 1 0 16,-3 3 0-16,-3 7 0 15,-7 4 0-15,-4 9 0 0,-1 4 0 16,-5 2 0-16,4 2 0 0,-2 12 0 16,-2 10 0-16,0 6 0 0,0 4 0 15,-2-2 0-15,-2-3 0 0,4-2 0 16,0-4 0-16,4-2 0 0,-2-4 0 15,6-2 0-15,-2-4 0 16,-4-4-789-16,2-3-216 0,-4-3-227 16,5-1-1613-16</inkml:trace>
  <inkml:trace contextRef="#ctx0" brushRef="#br2" timeOffset="166373.07">3884 15809 4426 0,'0'0'1224'0,"0"0"-283"0,46-22 499 0,-17 5-1279 16,-1-4-161-16,1-1 0 0,-4 2 0 15,-2-1 0-15,-4 0 0 0,-3-1 0 16,-6 3 0-16,-3 0 0 16,-7 1 0-16,0 3 0 0,-11 1 0 15,-3 3 0-15,-5 5 0 0,-10 8 0 16,-2 9 0-16,-4 8 0 0,0 6 0 16,-6 9 0-16,1 4 0 0,5 3 0 15,4 0 0-15,8-1 0 0,13-5 0 16,10-3 0-16,13-7 0 15,11-5 0-15,3-8 0 0,15-8 0 16,1-4 0-16,5-8 0 0,-11 0-245 16,-6-3-2792-16</inkml:trace>
  <inkml:trace contextRef="#ctx0" brushRef="#br2" timeOffset="167727.81">6307 15025 5890 0,'0'0'1585'16,"0"0"-868"-16,0 0-717 16,0 0 0-16,0 0 0 0,0 0 0 15,-11 50 0-15,11-7 0 0,0 9 0 16,5 7 0-16,1 1 0 16,-2 1 0-16,-4 4 0 0,-6-1 0 15,2-3 0-15,-7-4 0 0,5-6 0 16,2-8 0-16,4-8 0 0,4-8 0 15,6-10 0-15,7-11-161 0,-3-5-1664 16,3-5-988-16</inkml:trace>
  <inkml:trace contextRef="#ctx0" brushRef="#br2" timeOffset="167863.27">6518 15756 7895 0,'0'0'297'0,"0"0"-297"0,0 0 0 15,0 0 0-15,0 0 0 16,0 0 0-16,0 0 0 0,0 0 0 16,0 0 0-16,-7 15 0 0,7-15-1914 0</inkml:trace>
  <inkml:trace contextRef="#ctx0" brushRef="#br2" timeOffset="168361.73">7545 15081 6022 0,'0'0'492'0,"0"0"673"0,0 0-821 0,0 0-224 0,-10 63-71 16,6-7-49-16,-1 9 0 0,5 0 0 16,0-3 0-16,0-3 0 0,0-2 0 15,0-6 0-15,5-5 0 0,-5-8 0 16,0-5 0-16,4-7 0 0,-4-6 0 15,0-7-229-15,0-7-1035 16,2-4-2258-16</inkml:trace>
  <inkml:trace contextRef="#ctx0" brushRef="#br2" timeOffset="168609.08">7557 15111 6306 0,'0'0'993'0,"0"0"-205"16,0 0-683-16,0 0-105 0,0 0 0 16,0 0 0-16,5 54 0 15,1-24 0-15,8 4 0 0,7 2 0 16,2 2 0-16,3 4 0 0,5 1 0 16,-4 2 0-16,-2-1 0 0,-4 1 0 15,-7-2 0-15,-1-3 0 0,-3-7 0 16,-4-4 0-16,3-8 0 0,1-7 0 15,-4-7-121-15,0-5-863 16,0-7-1786-16</inkml:trace>
  <inkml:trace contextRef="#ctx0" brushRef="#br2" timeOffset="168812.23">7872 15046 6867 0,'0'0'460'15,"0"0"384"-15,-38 45-823 0,18-10-21 16,3 8 0-16,-1 3 0 16,1 5 0-16,7 5 0 0,8 2 0 15,2 3 0-15,2 0 0 0,8-1 0 16,5-5 0-16,-3-6 0 0,2-7 0 16,1-7 0-16,1-12 0 0,-5-8-1814 15,-5-13-1011-15</inkml:trace>
  <inkml:trace contextRef="#ctx0" brushRef="#br2" timeOffset="169097.04">8056 15457 7039 0,'0'0'1153'15,"0"0"-1153"-15,-21-43 0 0,11 35 0 16,-3 3 0-16,-1 5 0 0,-7 11 0 15,0 5 0-15,-1 11 0 0,1 6 0 16,0 4 0-16,7 4 0 0,3 1 0 16,11-1 0-16,5-4 0 15,9-4 0-15,5-8 0 0,5-7 0 16,7-7 0-16,0-7 0 0,7-5 0 16,-1-8 0-16,-10-5 0 0,-2-5 0 15,-13-2 0-15,-4-2 0 0,-2 0 0 16,-6-2 0-16,0 0 0 0,0 0 0 15,0 3 0-15,-6-1 0 16,-2-1 0-16,6 8 0 0,-6-5-1345 0</inkml:trace>
  <inkml:trace contextRef="#ctx0" brushRef="#br2" timeOffset="169630.14">9027 15229 5434 0,'-10'-39'936'0,"4"1"-255"16,-5-5-205-16,1 2 72 0,-5 0-464 15,-1 0-51-15,-5 2-33 0,5 3 0 16,-5 1 0-16,0 8 0 0,-3 3 0 15,1 8 0-15,-4 9 0 0,6 7 0 16,-4 4 0-16,5 9 0 0,3 5 0 16,-3 5 0-16,7 4 0 15,3 1 0-15,0 4 0 0,10 0 0 16,0 4 0-16,6 1 0 0,8 2 0 16,-1 3 0-16,1 5 0 0,3 0 0 15,-1 2 0-15,3 1 0 0,-3 0 0 16,-3 0 0-16,1 0 0 0,-8-3 0 15,-2-3 0-15,1-2 0 16,-5-6 0-16,-5-2 0 0,1-6 0 16,2-7 0-16,-2-5 0 0,4-6 0 15,0-6-289-15,0-4-1176 0,-6 0-467 0</inkml:trace>
  <inkml:trace contextRef="#ctx0" brushRef="#br2" timeOffset="169789.06">8556 15602 5494 0,'0'0'724'0,"0"0"-31"0,37 0-117 16,-2 0-68-16,2-1-311 15,-1-6-197-15,3 0 0 0,0-3 0 16,-2-2 0-16,0-6 0 0,-3-4 0 16,1-7 0-16,-13 6-389 0,-1-5-2932 0</inkml:trace>
  <inkml:trace contextRef="#ctx0" brushRef="#br2" timeOffset="170016.06">9133 14952 6130 0,'0'0'717'16,"-7"36"271"-16,7-9-631 16,-10 8-357-16,2 8 0 0,-5 7 0 15,-3 2 0-15,1 5 0 0,1-1 0 16,1 1 0-16,3 0 0 0,4-2 0 15,2-4 0-15,4-6 0 0,0-5 0 16,6-9 0-16,4-9 0 0,5-11 0 16,5-11-197-16,-7-2-2128 15,1-11-4-15</inkml:trace>
  <inkml:trace contextRef="#ctx0" brushRef="#br2" timeOffset="170308.87">9279 15395 6286 0,'0'0'1761'0,"0"0"-1616"0,0 0-145 16,0 0 0-16,-35-33 0 0,25 33 0 15,-3 5 0-15,-7 7 0 0,-1 6 0 16,5 10 0-16,-5 2 0 16,6 6 0-16,5 5 0 0,4-1 0 15,6-1 0-15,6-2 0 0,4-5 0 16,9-6 0-16,2-6 0 0,1-5 0 15,3-6 0-15,-2-9 0 0,-2-3 0 16,-1-11 0-16,-3-3 0 16,-3-5 0-16,-1-2 0 0,-5-3 0 15,2 0 0-15,-3-3 0 0,-3 3 0 16,-2 0 0-16,2 2 0 0,-4 5 0 16,2 3 0-16,2 3 0 0,-4 5-473 15,4 4-1192-15,-4-3-620 0</inkml:trace>
  <inkml:trace contextRef="#ctx0" brushRef="#br2" timeOffset="170758.39">9447 15448 5550 0,'0'0'1881'16,"0"0"-1120"-16,0 0-761 0,0 0 0 15,0 0 0-15,0 0 0 0,0 0 0 16,0 42 0-16,0-13 0 0,-4 3 0 15,4 0 0-15,-5-2 0 16,5-3 0-16,5-2 0 0,-1-4 0 0,6-6 0 16,0-5 0-16,7-10 0 15,4-4 0-15,1-9 0 0,3-9 0 16,-2-3 0-16,2-4 0 0,-5-3 0 16,-3 1 0-16,-3 1 0 0,-3 3 0 15,-1 6 0-15,-4 8 0 0,-6 7 0 16,0 3 0-16,0 3 0 0,0 7 0 15,-4 7 0-15,-6 10 0 16,-3 5 0-16,5 2 0 0,2-1 0 16,6-7 0-16,6-1 0 0,9-4 0 15,-1-5 0-15,-2-4 0 0,5-4 0 16,-3-4 0-16,1-2 0 0,-3-6 0 16,3-5 0-16,-3-6 0 15,7-2 0-15,-7-2 0 0,5-4 0 16,1-2 0-16,3 2 0 0,-2-3 0 15,-1 2 0-15,-1 3 0 0,-7 2 0 16,-4 3 0-16,-6 0 0 16,0 1 0-16,-2 4 0 0,-6 5 0 15,6 3 0-15,-2 1-1646 0</inkml:trace>
  <inkml:trace contextRef="#ctx0" brushRef="#br2" timeOffset="178626.22">6005 16505 2881 0,'0'0'1733'16,"0"0"-941"-16,0 0-16 0,0 0 73 15,0 0-513-15,0 0-76 0,6-44 92 16,11 22-176-16,5-1-139 0,7-1-37 15,2 2 0-15,2-1 0 0,3 3 0 16,1 1 0-16,0 4 0 0,0 6 0 16,-4 8 0-16,-2 1 0 15,-4 10 0-15,2 6 0 0,-6 8 0 16,-2 5 0-16,-1 6 0 0,-9 5 0 16,-5 6 0-16,-6 7 0 0,-2 7 0 15,-9 4 0-15,-7 2 0 16,-1 1 0-16,-6-5-13 0,1-4-19 15,-5-5 32-15,4-6 24 0,-8-5-12 16,2-7-3-16,4-8-9 16,-2-6 0-16,2-12 0 0,4-8 0 15,-2-4 0-15,3-9 0 0,7-9 0 16,5-6 0-16,0-8 0 0,10-4 0 16,0 1 0-16,10 5 0 0,4 7 0 15,5 9 0-15,6 4 0 0,-5 12 0 16,3 2 0-16,2 8 0 0,-4 6 0 15,-1 0 0-15,-3 5 0 0,6-2 0 16,-3 1 0-16,1 0 0 0,0-2 0 16,-1-4 0-16,5-5 0 15,-8-2-1778-15,3-6-1011 0</inkml:trace>
  <inkml:trace contextRef="#ctx0" brushRef="#br2" timeOffset="178769.85">6689 17076 7787 0,'0'0'405'0,"-14"37"-405"0,12-20 0 16,-2-8 0-16,4-3 0 0,4-5 0 15,2 0-885-15,4-10-1868 0</inkml:trace>
  <inkml:trace contextRef="#ctx0" brushRef="#br2" timeOffset="180724.2">7694 16325 2557 0,'0'0'728'0,"0"-45"272"0,-2 24 133 16,-2 9-293-16,-1 5-199 0,-1 5 263 15,-10 6-612-15,-9 11-195 0,-6 12-97 16,-6 12 0-16,4 8 0 16,-5 6 0-16,-1 3 0 0,6 5 0 15,2 5 0-15,8 1 0 0,9 0 0 16,8-3 0-16,6-5 0 0,6-7 0 16,15-7 0-16,1-7 0 0,9-10 0 15,11-5 0-15,-1-11 0 16,7-10 0-16,-1-3 0 0,-6-9 0 15,-3-2-653-15,-16 3-1624 0,3-4-276 0</inkml:trace>
  <inkml:trace contextRef="#ctx0" brushRef="#br2" timeOffset="181018.77">7898 16727 6699 0,'0'0'620'0,"-37"-44"68"0,15 26-503 15,7 7-185-15,1 6 0 0,7 5 0 16,-3 4 0-16,0 11 0 0,-7 8 0 16,3 10 0-16,1 4 0 15,3 0 0-15,6 1 0 0,4-2 0 16,10-3 0-16,5-7 0 0,5-3 0 16,7-11 0-16,-4-5 0 0,4-6 0 15,-2-3 0-15,-9-8 0 16,-1-4 0-16,-3-7 0 0,-2-4 0 15,-6-3 0-15,1-1 0 0,-5-3 0 16,0 2 0-16,0-2 0 16,-9 0 0-16,7 0 0 0,-2 4 0 15,-2 3-193-15,6 3-615 0,0 9-1029 16,0 4-156-16</inkml:trace>
  <inkml:trace contextRef="#ctx0" brushRef="#br2" timeOffset="181272.76">7963 16781 4842 0,'0'0'780'0,"-9"59"-68"0,9-28 281 16,2-7-777-16,2-6-96 15,-1-7 100-15,-3-5-160 0,2-2 44 16,-2-4 41-16,0-5-145 0,0-10 0 16,6-12 0-16,0-8 0 0,0-5 0 15,9 0 0-15,1 6 0 16,1 5 0-16,1 7 0 0,-1 9 0 15,-7 8 0-15,3 5 0 0,1 9 0 16,-4 6 0-16,1 6 0 16,-5 2 0-16,2 3 0 0,-2-2 0 15,1 1 0-15,3-4 0 0,0 0 0 16,1-4 0-16,-1-5-853 0,-4-5-2949 0</inkml:trace>
  <inkml:trace contextRef="#ctx0" brushRef="#br2" timeOffset="181813.83">8533 16590 4622 0,'0'0'740'0,"0"0"-36"0,0 0 409 16,0 0-697-16,-45-29-196 0,22 27 112 16,-4 2-287-16,2 0-45 15,5 5 0-15,3 1 0 0,0 4 0 16,3 1 0-16,4 4 0 0,3 2 0 16,3 1 0-16,4 4 0 0,9 0 0 15,1-1 0-15,6 0 0 16,7-3 0-16,8-1 0 0,0-4 0 15,-4 0 0-15,4-2 0 0,-10-2 0 16,-5 1 0-16,-5-2 0 16,-11 2 0-16,0 1 0 0,-15 2 0 15,-3 3 0-15,-3 1 0 0,-8-1 0 16,0-2 0-16,4 0 0 0,-6-4 0 16,8-3 0-16,3-2 0 0,5-3 0 15,9-2 0-15,0-7-453 0,12-12-996 16,-2 0 57-16,7-7-245 0</inkml:trace>
  <inkml:trace contextRef="#ctx0" brushRef="#br2" timeOffset="182053.95">8744 16201 4786 0,'0'0'744'16,"0"0"553"-16,0 0-541 0,0 0-320 15,0 0-263-15,0 0-173 16,-10 41 0-16,3 9 0 0,3 9 0 15,4 7 0-15,0-2 0 0,0 4 0 16,-6 1 0-16,2-4 0 16,-2-2 0-16,0-7 0 0,-3-4 0 15,3-7 0-15,-4-7 0 0,4-8 0 16,-3-11 0-16,7-8-13 0,-2-11-1804 16,2-3-159-16,2-11-982 0</inkml:trace>
  <inkml:trace contextRef="#ctx0" brushRef="#br2" timeOffset="182179.39">8618 16730 5498 0,'0'0'1365'0,"0"0"-641"0,0 0-188 0,0 0-467 16,37-38-69-16,-12 36 0 15,-2-1 0-15,-3 2 0 0,5 0 0 16,2-2 0-16,0 0 0 0,-2 0-681 16,8-3-1352-16,-13 2 1145 0,1-2-737 15</inkml:trace>
  <inkml:trace contextRef="#ctx0" brushRef="#br2" timeOffset="182814.22">8969 16627 2745 0,'0'0'1921'0,"0"0"-1105"16,0 0-144-16,0 0-19 16,-51-19-345-16,28 21-56 0,-2 11 8 15,2 7-184-15,-2 5 12 0,5 2-8 16,3 1-32-16,7-3 144 0,6-4-111 16,4-2-81-16,8-2 0 0,4-6 0 15,5-3 0-15,2-5 0 0,3-3 0 16,-1-4 0-16,0-6 0 0,-7-4 0 15,3-2 0-15,-5 1 0 0,-2 0 0 16,-1 5 0-16,-3 2 0 16,-6 3 0-16,0 2 0 0,4 1 0 15,-4 2 0-15,2 4 0 0,2 10 0 16,-4 9 0-16,6 5 0 0,-1 0 0 16,1-3 0-16,-2-4 0 0,6-5 0 15,-4-2 0-15,1-4 0 16,1-5 0-16,-6-2 0 0,2 0 0 15,0 0 0-15,-4-3 0 0,6 0 0 16,-6-4 0-16,7-5 0 16,3-6 0-16,0-3 0 0,5 0 0 15,-3-2 0-15,5 2 0 0,-3 0 0 16,1 0 0-16,-3 3 0 0,-4 3 0 16,-1 4 0-16,-3 5 0 0,-4 1 0 15,0 1 0-15,0 1 0 0,-4 2 0 16,-1 9 0-16,3 3 0 0,-2 4 0 15,4 1 0-15,4-3 0 16,-2-1 0-16,7-1 0 0,-7-3 0 16,2-3 0-16,-4-3 0 0,2-3 0 15,-2-2 0-15,4 0 0 0,-4-1 0 16,4-8 0-16,2-7 0 0,1-6 0 16,3-4 0-16,4-3 0 0,3 2 0 15,4-2 0-15,-5 8 0 16,5 2 0-16,-11 6 0 0,1 7 0 15,-11 4 0-15,4 2 0 0,-4 3 0 16,6 9 0-16,-6 8 0 16,4 5 0-16,-4 3 0 0,0-2 0 15,0-3 0-15,0-3 0 0,0-2 0 16,0-1 0-16,2-6 0 0,-2-4 0 16,4-3 0-16,-4-3-377 0,0-1-1704 15,4-7-408-15</inkml:trace>
  <inkml:trace contextRef="#ctx0" brushRef="#br2" timeOffset="183017.59">9521 16206 6703 0,'0'0'1000'0,"0"0"-511"0,0 0-489 0,0 0 0 0,0 0 0 15,-21 56 0-15,15-9 0 16,2 6 0-16,4 5 0 0,0-2 0 15,4 3 0-15,-2 3 0 0,2-3 0 16,1 0 0-16,-5-5 0 16,0-4 0-16,0-6 0 0,-5-10 0 15,-1-9-1149-15,-2-11-456 0</inkml:trace>
  <inkml:trace contextRef="#ctx0" brushRef="#br2" timeOffset="183131.14">9370 16673 6771 0,'0'0'380'0,"19"-36"661"15,2 21-1041-15,1 6 0 0,9-1 0 16,2 3 0-16,7 1 0 0,-1 0 0 16,6 3 0-16,-3-1 0 15,1-5 0-15,-8 0-261 0,-6-2-2080 0</inkml:trace>
  <inkml:trace contextRef="#ctx0" brushRef="#br2" timeOffset="183666.11">10431 16255 3701 0,'0'0'2966'0,"0"0"-2002"0,-11-42-403 0,9 38-561 15,2 1 0-15,0 3 0 0,0 3 0 16,-4 14 0-16,4 17 0 0,-4 15 0 15,4 12 0-15,0 5 0 0,0-3 0 16,-2 4 0-16,-2-2 0 0,-7-1 0 16,1-3 0-16,-2-8 0 15,-3-5 0-15,5-8 0 0,0-11 0 16,-1-10 0-16,7-9-585 0,-2-5-1132 0</inkml:trace>
  <inkml:trace contextRef="#ctx0" brushRef="#br2" timeOffset="183815.61">10205 16688 3105 0,'0'0'3357'0,"31"-41"-2364"15,0 21-353-15,5 2-543 0,-3 3-97 16,4 1 0-16,-6 2 0 0,0 2 0 16,-4 2 0-16,-7 2 0 0,1 3 0 15,-4 2 0-15,-3 2 0 0,-4 3-941 16,-3-2-512-16,-1 2-1008 0</inkml:trace>
  <inkml:trace contextRef="#ctx0" brushRef="#br2" timeOffset="184113.73">10561 16823 2333 0,'0'0'4838'15,"0"0"-3862"-15,0 0-931 16,0 0-45-16,0 0 0 0,54-15 0 15,-27-4 0-15,1-1 0 0,-7-2 0 16,-4-1 0-16,-5 0 0 16,-8 1 0-16,0-1 0 0,-4 1 0 15,-10 2 0-15,0-1 0 0,-5 5 0 16,3 6 0-16,-3 6 0 0,-1 6 0 16,1 11 0-16,-5 9 0 0,3 8 0 15,1 6 0-15,1 3 0 0,3 0 0 16,3-2 0-16,9 1 0 0,9-6 0 15,3-4 0-15,9-5 0 0,-1-9-233 16,11-4-299-16,0-8 112 0,-2-5-545 16,-4-2-611-16,0-6-802 0</inkml:trace>
  <inkml:trace contextRef="#ctx0" brushRef="#br2" timeOffset="184580.12">10854 16815 5970 0,'0'0'1245'16,"-20"37"-689"-16,12-21-176 0,5-5-339 15,-1-1-41-15,4-6 0 0,0-1 0 16,4-2 0-16,7-1 0 0,-1-7 0 16,7-11 0-16,-1-3 0 0,-1-7 0 15,-3-1 0-15,-2 3 0 0,-1-2 0 16,1 4 0-16,-4 3 0 0,0 8 0 15,-6 4 0-15,5 6 0 0,-5 3 0 16,0 0 0-16,2 3 0 0,2 7 0 16,-4 6 0-16,0 4 0 15,0 1 0-15,0 0 0 0,0-5 0 16,0-2 0-16,0-3 0 0,4-4 0 16,-4-3 0-16,6-3 0 0,-2 0 0 15,2-1 0-15,5-7 0 16,5-7 0-16,5-5 0 0,-7-1 0 15,7-1 0-15,-9 3 0 0,3 0 0 16,-5-1 0-16,1 6 0 16,-5 2 0-16,0 4 0 0,-6 6 0 15,0 1 0-15,4 4 0 0,2 8 0 16,5 10 0-16,-7 5 0 0,2 4 0 16,-6 1 0-16,0-1 0 0,-4-1 0 15,-2 0 0-15,0 1 0 0,1-2 0 16,-1-1 0-16,6-2 0 0,-4-1-201 15,4-7-1171-15,0-4-485 0</inkml:trace>
  <inkml:trace contextRef="#ctx0" brushRef="#br2" timeOffset="184924">11140 17418 996 0,'0'0'4254'0,"0"0"-3518"0,0 0-328 0,0 0-39 0,0 0-253 15,0 0-60-15,0 0 48 0,-11-44 8 16,11 1 108-16,5-15 304 16,1-10-227-16,-6-5-297 0,4-6 0 15,-2 0 0-15,6 2 0 0,9 6 0 16,3 9 0-16,3 16 0 0,2 9 0 16,0 11 0-16,-7 6 0 0,1 8 0 15,-3 8 0-15,-5 4 0 0,-5 8 0 16,0 5 0-16,2 4 0 0,-8 2 0 15,3 3 0-15,-3 1 0 0,0 4 0 16,0 0 0-16,-7 0 0 16,1-2 0-16,0 0 0 0,-2-6 0 15,-3-2 0-15,1-5 0 0,4-4 0 16,-5-5 0-16,7-1 0 0,-2-2-273 16,0-5-591-16,2-5 7 0,2-4-187 15,-2 1-1217-15</inkml:trace>
  <inkml:trace contextRef="#ctx0" brushRef="#br2" timeOffset="185618.9">11365 16809 4309 0,'0'0'1157'0,"0"0"-209"0,48-14 433 15,-34 10-984-15,-2-1-397 0,3-2 0 16,1-3 0-16,5 0 0 0,4-3 0 16,-6-2 0-16,5 1 0 0,-3-2 0 15,-9 2 0-15,-1 0 0 0,-3 4 0 16,-8 1 0-16,-4 2 0 0,-6 4 0 15,-7 3 0-15,-10 7 0 0,2 11 0 16,-6 6 0-16,4 9 0 0,5 2 0 16,-3 0 0-16,15 2 0 15,3-4 0-15,14-1 0 0,13-6 0 16,7-4 0-16,4-7 0 0,2-7 0 16,-2-4 0-16,0-4 0 0,-4-7 0 15,-6-3 0-15,-7 1 0 16,-1-5 0-16,-5-1 0 0,-2 0 0 15,-2 0 0-15,-4 0 0 0,0 1 0 16,0 0 0-16,0-3 0 16,0 1 0-16,0-2 0 0,2 0 0 15,7 3 0-15,-3 0 0 0,4 1 0 16,0 4 0-16,3-1 0 0,5 2 0 16,-1 2 0-16,0 3-149 0,7 0-759 15,-1 4 211-15,2 0 5 0,-2 4-548 16,-3 3 363-16,1-3 377 0,-5 2 436 15,5-2 64-15,-6 0 696 0,5-2 1141 16,-3-2-893-16,-3-2-211 0,-3-1 184 16,-5 0-917-16,-6-1 0 15,0-3 0-15,-4-1 0 0,-9-3 0 16,-5 3 0-16,-3 4 0 0,-2 4 0 16,3 11 0-16,-5 3 0 0,6 7 0 15,-1 5 0-15,-1 3 0 16,4-1 0-16,3-2 0 0,10-3 0 15,4-5 0-15,10-6 0 0,5-4 0 16,1-6 0-16,5-2 0 16,-1-7 0-16,1-6 0 0,0-1 0 15,-1-4 0-15,-3 2 0 0,0-1 0 16,-3 3 0-16,-4-1 0 0,-3 4 0 16,-1 3 0-16,-2 3 0 0,-2 4 0 15,2 1 0-15,0 5 0 0,2 10 0 16,1 3 0-16,-3 3 0 0,2-1 0 15,-6-4 0-15,4-4 0 0,-4-4 0 16,4-5-301-16,-2-3-715 0,2 0-1678 16,3-8-1391-16</inkml:trace>
  <inkml:trace contextRef="#ctx0" brushRef="#br2" timeOffset="185815.65">12306 16168 6462 0,'0'-35'501'0,"-5"18"639"0,3 6-1051 16,2 11-89-16,0 6 0 0,0 15 0 16,-8 24 0-16,2 18 0 15,-4 16 0-15,3 4 0 0,7-7 0 16,0-4 0-16,0-7 0 0,0-10 0 16,4-5 0-16,-4-7 0 0,0-5 0 15,-4-8 0-15,-2-10 0 0,-8-15-1541 16,7-5-512-16,-3-11-1349 0</inkml:trace>
  <inkml:trace contextRef="#ctx0" brushRef="#br2" timeOffset="186039.73">12190 16662 8192 0,'0'0'0'0,"0"0"0"16,0 0 0-16,0 0 0 16,0 0 0-16,-27-42 0 0,33 24 0 15,19 0 0-15,12 1 0 0,17 1 0 16,8 3 0-16,12 1 0 0,-1-1 0 16,-3-5 0-16,-18 2 0 0,-7-8-6696 0</inkml:trace>
  <inkml:trace contextRef="#ctx0" brushRef="#br2" timeOffset="186661.2">12535 16538 7171 0,'0'0'468'0,"0"0"-196"0,0 0 9 0,0 0-281 15,0 0 0-15,0 0 0 0,0 0 0 16,-4 59 0-16,10-16 0 16,4 0 0-16,1-6 0 0,-5-3 0 15,8-5 0-15,-3-3 0 0,5-8 0 16,-1-3 0-16,1-11 0 0,5-5 0 16,0-11 0-16,1-9 0 0,-1-8 0 15,4 0 0-15,-4-5 0 0,-5 0 0 16,-4 2 0-16,3-3 0 0,-9 4 0 15,-2 4 0-15,0 2 0 0,-4 7 0 16,-4 3 0-16,0 6 0 16,2 3 0-16,-2 5-65 0,0-1-323 15,4 2-568-15,-2 2-41 0,2 1-139 16,0 5-1261-16</inkml:trace>
  <inkml:trace contextRef="#ctx0" brushRef="#br2" timeOffset="186846.79">12899 16843 5458 0,'0'0'1084'16,"0"0"-215"-16,0 0-88 16,0 0-781-16,0 0 0 0,0 0 0 15,0 0 0-15,0 0 0 0,0-58 0 16,-4 22 0-16,4 0 0 0,0 3 0 16,4 4 0-16,0 3 0 0,-2 6 0 15,2 5 0-15,2 5 0 0,-1 4 0 16,1 2 0-16,8 2 0 0,-1 0 0 15,7 2 0-15,-3 2-661 0,-3 2-1132 16,-8 1-136-16,3 2-1344 0</inkml:trace>
  <inkml:trace contextRef="#ctx0" brushRef="#br2" timeOffset="187106.57">12988 16711 5954 0,'0'0'897'0,"0"0"-81"16,37 19-291-16,-10-18-525 0,10-2 0 15,-2-8 0-15,9-2 0 16,-7-6 0-16,-2 3 0 0,-8-2 0 15,-13 1 0-15,-8 1 0 0,-10 1 0 16,-6 0 0-16,-7 2 0 16,-9 4 0-16,-10 7 0 0,-1 7 0 15,0 11 0-15,-4 3 0 0,3 8 0 16,7 3 0-16,3 1 0 0,9 2 0 16,9 2 0-16,10 1 0 0,8-2 0 15,8-3 0-15,17-7 0 0,13-7 0 16,8-6 0-16,8-8 0 0,8-5 0 15,6-7 0-15,-22-2-213 0,2-6-4689 16</inkml:trace>
  <inkml:trace contextRef="#ctx0" brushRef="#br2" timeOffset="187727.08">13825 16549 6683 0,'0'0'32'0,"0"0"744"0,0 0-75 16,0 0-701-16,0 0 0 15,58-18 0-15,-2 7 0 0,18 0 0 16,5-3 0-16,-7 3 0 0,-2 0 0 16,-2 0 0-16,-10 4 0 0,-10 1 0 15,-17 2 0-15,-15 2 0 16,-5 2 0-16,-11 0 0 0,0 0-189 15,0 0-515-15,-6 0-1241 0,-5 0-236 0</inkml:trace>
  <inkml:trace contextRef="#ctx0" brushRef="#br2" timeOffset="187945.87">13875 16674 5426 0,'0'0'716'0,"0"0"-51"0,0 0 239 0,0 0-423 16,0 0-481-16,0 0 0 16,0 0 0-16,80 25 0 0,-18-20 0 15,2-5 0-15,0-5 0 0,-2-1 0 16,2-2 0-16,-6-1 0 0,-2-2 0 16,-8-3 0-16,-7-3 0 0,-18 3-993 15,-9-2-3537-15</inkml:trace>
  <inkml:trace contextRef="#ctx0" brushRef="#br2" timeOffset="188192.04">14524 16271 7215 0,'0'0'900'0,"0"0"-823"15,-27 37-77-15,21-19 0 0,6-1 0 16,4-1 0-16,12 2 0 0,7 0 0 15,8 3 0-15,10 2 0 0,7 1 0 16,6 4 0-16,-5 1 0 0,-10 3 0 16,-8 4 0-16,-16 3 0 15,-19 2 0-15,-13 3 0 0,-10 0 0 16,-14-1 0-16,-4-6 0 0,-5-4 0 16,2-8 0-16,3-8 0 0,4-11 0 15,14-5-985-15,0-8-2697 0</inkml:trace>
  <inkml:trace contextRef="#ctx0" brushRef="#br2" timeOffset="189788.03">15778 16530 6182 0,'0'-36'609'16,"-12"12"247"-16,-3 2-311 0,-5 11-545 16,-3 10 0-16,-6 5 0 0,2 12 0 15,-4 10 0-15,0 7 0 16,2 4 0-16,4 6 0 0,5 3 0 15,9 1 0-15,5 1 0 0,6-3 0 16,4-3 0-16,13-7 0 16,4-3 0-16,5-12 0 0,8-7 0 15,1-7 0-15,-2-6 0 0,2-11 0 16,2-6 0-16,-4-8-149 0,-12 4-2164 16,0-3-956-16</inkml:trace>
  <inkml:trace contextRef="#ctx0" brushRef="#br2" timeOffset="190114.22">16041 16540 6827 0,'0'0'1064'0,"0"0"-763"15,0 0-301-15,-41-18 0 16,20 26 0-16,-2 9 0 0,2 7 0 15,1 3 0-15,5 5 0 0,-1 2 0 16,3 3 0-16,5 0 0 16,2 0 0-16,6-2 0 0,6-6 0 15,9-5 0-15,7-8 0 0,3-5 0 16,10-7 0-16,5-6 0 0,-3-11 0 16,-6-3 0-16,-4-6 0 0,-9-3 0 15,-5-2 0-15,-5 0 0 0,-6-4 0 16,2-1 0-16,-4 0 0 0,-4-1 0 15,-6 3 0-15,-1 3 0 0,1 3 0 16,-7 4 0-16,1 5-481 0,6 3-1520 16,5 4 192-16,3 2-668 0</inkml:trace>
  <inkml:trace contextRef="#ctx0" brushRef="#br2" timeOffset="190408.99">16192 16667 5310 0,'-15'37'1465'0,"5"-1"-877"15,-2 5 204-15,-3-9-755 0,11-1-37 16,-6-9 0-16,8-5 0 16,-3-7 0-16,5-5 0 0,0-4 0 15,0 0 0-15,7-2 0 0,3-8 0 16,11-12 0-16,3-7 0 0,3-6 0 16,4-1 0-16,-8 0 0 0,6 3 0 15,0 0 0-15,-2 5 0 0,-7 8 0 16,-9 8 0-16,-7 6 0 0,2 4 0 15,-6 1 0-15,4 9 0 0,7 10 0 16,-7 9 0-16,2 5 0 16,-4 3 0-16,0-3 0 0,0 0 0 15,-2-3 0-15,6-3 0 0,-2-6 0 16,7-2 0-16,-1-3 0 0,0-8 0 16,3-1-1658-16,-3-7-1775 0</inkml:trace>
  <inkml:trace contextRef="#ctx0" brushRef="#br2" timeOffset="191004.44">16864 16574 1924 0,'0'0'1265'0,"0"0"-477"0,0 0-307 0,0 0 11 0,0 0 436 16,0 0-247-16,0 0-17 0,22-34 305 16,-28 32-969-16,-8 0 0 0,-7 1 0 15,0-1 0-15,-6 2 0 0,1 0 0 16,-5 0 0-16,0 6 0 0,0 2 0 15,2 4 0-15,0 3 0 0,12 1 0 16,5 2 0-16,8 1 0 16,4 1 0-16,16 3 0 0,5-1 0 15,14-3 0-15,4-1 0 0,3-3 0 16,3 0 0-16,-6 0 0 0,-8 0 0 16,-6 1 0-16,-12-2 0 0,-9 0 0 15,-11 2 0-15,-7 0 0 16,-9 2 0-16,-6-2 0 0,0 1 0 15,-6-4 0-15,4-1 0 0,0-2 0 16,8-7 0-16,5-3 0 16,5-6 0-16,7-11 0 0,6 2-1625 15,2-11-1073-15</inkml:trace>
  <inkml:trace contextRef="#ctx0" brushRef="#br2" timeOffset="191222.55">17134 15990 6643 0,'0'0'788'0,"0"0"-400"16,0 0-15-16,0 0-373 0,0 64 0 15,-6-7 0-15,-4 12 0 0,-1 6 0 16,1 0 0-16,4 3 0 0,2-2 0 16,2-2 0-16,-2-3 0 0,-7-2 0 15,7-8 0-15,-6-7 0 16,-3-4 0-16,-1-11 0 0,-3-10 0 15,3-8 0-15,2-12-2094 0,-3-9-547 0</inkml:trace>
  <inkml:trace contextRef="#ctx0" brushRef="#br2" timeOffset="191360.33">16855 16645 6691 0,'0'0'784'0,"11"-32"-244"0,9 18-363 15,5 6-177-15,4 2 0 0,6 1 0 16,-2 1 0-16,2 1 0 0,-2 2 0 15,7 1 0-15,-3 0 0 0,-8 0-1545 16,-4 0-1005-16</inkml:trace>
  <inkml:trace contextRef="#ctx0" brushRef="#br2" timeOffset="191953.53">17302 16552 5990 0,'0'0'1805'0,"0"0"-1408"16,-42 1-397-16,20 11 0 0,-5 7 0 15,2 6 0-15,2 1 0 0,-2 4 0 16,11-2 0-16,6-2 0 16,4-2 0-16,4-5 0 0,10-3 0 15,2-4 0-15,7-5 0 0,4-6 0 16,4-4 0-16,4-9 0 0,-5-3 0 16,3-4 0-16,-6-1 0 0,-2 2 0 15,-5 1 0-15,-5 2 0 0,-1 5 0 16,-6 4 0-16,-2 3 0 0,0 3 0 15,-2 6 0-15,2 7 0 0,-2 13 0 16,0 3 0-16,0 3 0 0,-2-3 0 16,2-5 0-16,0-3 0 15,6-3 0-15,1-5 0 0,-1-3 0 16,-2-4 0-16,6-3 0 0,-3-2 0 16,-3-1 0-16,2-1 0 0,4-7 0 15,-4-6 0-15,5-2 0 16,-1 2 0-16,-6 3 0 0,0 5 0 15,-2 4 0-15,5-1 0 0,-5 1 0 16,0 2 0-16,-2 1 0 16,0 10 0-16,-4 4 0 0,-3 2 0 15,1-1 0-15,6-1 0 0,-4-7 0 16,4-3 0-16,0-3 0 0,0-2 0 16,0 0 0-16,8-2 0 0,1-8 0 15,5-8 0-15,3-5 0 0,3-7 0 16,1-1 0-16,0-1 0 0,-1-3 0 15,7-2 0-15,-2-1 0 0,-2 6 0 16,-3 7 0-16,-3 11 0 16,-7 7 0-16,-10 6 0 0,4 2 0 15,-4 12 0-15,0 13 0 0,-4 8 0 16,-6 9 0-16,4 1 0 0,2-4 0 16,2-3 0-16,2-6 0 0,6-4 0 15,4-9 0-15,5-6 0 16,1-10-1457-16</inkml:trace>
  <inkml:trace contextRef="#ctx0" brushRef="#br2" timeOffset="192170.27">18005 16136 4017 0,'0'0'4175'15,"0"0"-4175"-15,0 0 0 0,0 0 0 16,0 0 0-16,0 0 0 0,-25 75 0 15,19-13 0-15,-5 6 0 0,11 2 0 16,-4 1 0-16,4 3 0 16,0-4 0-16,0-5 0 0,-6-6 0 15,6-5 0-15,-6-6 0 0,-5-9 0 16,-3-11-1145-16,4-12-904 0,-7-10-1725 0</inkml:trace>
  <inkml:trace contextRef="#ctx0" brushRef="#br2" timeOffset="192292.41">17728 16704 5318 0,'0'0'2365'0,"0"0"-1856"16,51-36-509-16,-16 31 0 0,5 1 0 15,7-1 0-15,3 0 0 0,-1 0 0 16,-1 1 0-16,0-2 0 0,-17 0-189 16,4-6-2608-16</inkml:trace>
  <inkml:trace contextRef="#ctx0" brushRef="#br2" timeOffset="192898.37">18871 16580 2969 0,'0'0'2045'16,"0"0"-993"-16,0 0-475 0,0 0 503 16,0 0-611-16,0 0-469 15,0 0 0-15,-19-40 0 0,3 32 0 16,1-2 0-16,-6 1 0 0,-1 4 0 16,5 4 0-16,-1 5 0 0,1 6 0 15,1 6 0-15,1 4 0 16,3 0 0-16,3 1 0 0,3 0 0 15,6-2 0-15,6-2 0 0,5 0 0 16,3-3 0-16,7-2 0 16,4-1 0-16,-3-2 0 0,3 0 0 15,-4 1 0-15,-3 1 0 0,-3 2 0 16,-9-1 0-16,-2 2 0 0,-4 0 0 16,-6 2 0-16,-4-1 0 0,-5-1 0 15,-5-1 0-15,-3-2 0 0,-2-2 0 16,-2-3 0-16,2-1 0 0,3-5 0 15,1 0 0-15,6-5 0 0,5 1 0 16,4-5 0-16,6-4-193 16,0-2-1091-16,6-4 91 0,2 6-124 15,-1 2-2676-15</inkml:trace>
  <inkml:trace contextRef="#ctx0" brushRef="#br2" timeOffset="193283.62">18755 17199 6078 0,'0'0'833'0,"-29"60"-561"0,17-29 472 15,1-9-508-15,5-2-207 0,2-7-29 16,0-6 0-16,4-2 0 0,0-5 0 16,0 0 0-16,0 0 0 0,0-6 0 15,8-8 0-15,5-17 0 0,3-20 0 16,9-11 0-16,2-9 0 0,-2-4 0 15,-3 0 0-15,5-4 0 0,2 3 0 16,0 4 0-16,6 9 0 16,-4 13 0-16,0 11 0 0,-2 11 0 15,-4 13 0-15,-2 7 0 0,-5 7 0 16,-1 4 0-16,-1 5 0 0,-5 4 0 16,3 2 0-16,-8 3 0 15,-6 3 0-15,-4 1 0 0,-6 3 0 16,-7-1 0-16,-3-1 0 0,-3 0 0 15,-2-2 0-15,2-3 0 0,-1-1 0 16,-3-2 0-16,2-4 0 16,6-3 0-16,5-4 0 0,6-2 0 15,1 0 0-15,7-1-225 0,7-1-1212 16,-3 0-55-16,10-5-25 0</inkml:trace>
  <inkml:trace contextRef="#ctx0" brushRef="#br2" timeOffset="193538.38">19212 16714 4858 0,'0'0'2165'0,"39"-14"-1349"0,-12 6-463 0,-6-1-353 16,-1-1 0-16,5-1 0 15,-4-3 0-15,-3 0 0 0,-3 1 0 16,-1 1 0-16,-7-1 0 0,-7 1 0 16,-3-1 0-16,-7 3 0 0,-4 1 0 15,-11 5 0-15,-2 4 0 16,-4 7 0-16,-6 9 0 0,2 7 0 15,-3 8 0-15,5 5 0 0,6 1 0 16,7-1 0-16,12-2 0 16,8-1 0-16,12-5 0 0,11-4 0 15,8-3 0-15,6-5 0 0,4-8 0 16,3-4 0-16,-3-4-77 0,-4-3-1055 16,-6-4-53-16,-6 0-195 0,-6-1-2834 0</inkml:trace>
  <inkml:trace contextRef="#ctx0" brushRef="#br2" timeOffset="193814.44">19476 16859 4978 0,'0'0'976'15,"0"0"313"-15,54-10-629 0,-35-1-371 16,-3-4-289-16,1-1 0 0,-7-4 0 16,1-3 0-16,-5 2 0 0,-6-2 0 15,0 5 0-15,-2 2 0 16,-7 3 0-16,-1 4 0 0,-7 4 0 15,5 5 0-15,-7 6 0 0,1 8 0 16,-3 6 0-16,3 4 0 16,1 2 0-16,3 0 0 0,7-1 0 15,7-2 0-15,5-2 0 0,9-4 0 16,5-2 0-16,5-7 0 0,9-2 0 16,3-5 0-16,3-1 0 0,0-7 0 15,0-3 0-15,-3-2-417 0,1-3-1032 16,-17 2-399-16,5 1-566 0</inkml:trace>
  <inkml:trace contextRef="#ctx0" brushRef="#br2" timeOffset="194062.56">19964 16737 2277 0,'0'0'3105'0,"0"0"-2045"16,4-38-255-16,-2 20-293 0,-2-1-180 16,-2-1-231-16,-6 0-101 0,-4 0 0 15,-7 2 0-15,3 4 0 16,-5 6 0-16,0 8 0 0,-6 3 0 15,0 11 0-15,-6 5 0 0,-2 8 0 16,2 3 0-16,4 3 0 16,9 3 0-16,9-1 0 0,11 0 0 15,11-3 0-15,9-6 0 0,15-5 0 16,5-6 0-16,5-8 0 0,1-7 0 16,-3-9 0-16,-6-7 0 0,-2-5-1033 15,-12 3-652-15,-6-3-672 0</inkml:trace>
  <inkml:trace contextRef="#ctx0" brushRef="#br2" timeOffset="194280.26">20134 16159 5362 0,'0'0'1072'0,"0"0"41"0,-31 41-497 16,12-6-587-16,-2 11-29 0,1 2 0 15,-5 9 0-15,4 0 0 0,9 2 0 16,-3 4 0-16,13-6 0 16,0-3 0-16,2-6 0 0,11-6 0 15,1-7 0-15,5-9 0 0,-1-9-2282 16,1-9-1391-16</inkml:trace>
  <inkml:trace contextRef="#ctx0" brushRef="#br2" timeOffset="194884.44">20591 16704 2140 0,'0'0'28'0,"0"0"1157"16,0 0-757-16,0 0-204 0,0 0 108 15,0 0-207-15,0 0 119 0,0 0 572 16,0 0-236-16,20-7-127 16,-14 3 275-16,3 1-256 0,-1-3-136 15,-4-2-235-15,4-4-101 0,-6-5 0 16,-2-1 0-16,0-1 0 0,-10 2 0 16,0 4 0-16,-7 1 0 0,1 7 0 15,-3 3 0-15,-4 4 0 16,3 8 0-16,-1 6 0 0,2 6 0 15,1 4 0-15,1 4 0 0,3 2 0 16,8 1 0-16,6 1 0 16,10-3 0-16,6-2 0 0,9-7 0 15,2-5 0-15,6-5 0 0,2-6 0 16,-4-6 0-16,-2-4 0 0,-4-5 0 16,-8-4 0-16,-7-4 0 0,-2-3 0 15,-6-1 0-15,-2-3 0 0,0-1 0 16,0 0 0-16,-6 1 0 0,2 1 0 15,-2 2 0-15,2 2 0 0,-3 4 0 16,-3 4 0-16,8 4 0 16,-2 4-393-16,4-1-323 0,-4 1-265 15,4 1-1592-15</inkml:trace>
  <inkml:trace contextRef="#ctx0" brushRef="#br2" timeOffset="195210.27">21085 16159 5650 0,'-2'-42'292'0,"-3"1"-76"0,-3-1 441 16,0 10-437-16,-7 6-8 0,1 6 104 16,-3 3-208-16,-3 4-12 0,-1 6 56 15,-2 1-128-15,-1 6 16 0,3 5 36 16,2 4-68-16,1 7 28 0,1 4 53 15,1 10-89-15,1 6 0 0,5 9 0 16,4 8 0-16,6 5 0 16,0 3 0-16,10 4 0 0,0 2 0 15,5-2 0-15,-3 1 0 0,3-1 0 16,-5-5 0-16,-4-5 0 0,-2-6 0 16,-4-6 0-16,0-5 0 0,-2-10 0 15,-4-5-205-15,4-9-227 16,-2-7-224-16,0-3-1013 0,-3-8-472 0</inkml:trace>
  <inkml:trace contextRef="#ctx0" brushRef="#br2" timeOffset="195351.27">20713 16699 6735 0,'0'0'756'0,"0"0"-55"16,0 0-701-16,0 0 0 0,51 1 0 15,1 3 0-15,8-3 0 0,4-1 0 16,-2 0 0-16,0-5 0 0,-17 0-1557 15,-1-4-1973-15</inkml:trace>
  <inkml:trace contextRef="#ctx0" brushRef="#br2" timeOffset="195850.58">21907 16431 2697 0,'0'0'2317'0,"0"0"-1497"0,0 0 177 16,0 0-505-16,0 0-92 0,-37-26 28 16,27 20-387-16,-9 4-41 15,-4 2 0-15,-8 0 0 0,-2 5 0 16,2 5 0-16,2 1 0 0,3 0 0 16,9 4 0-16,3 1 0 0,5 0 0 15,9 4 0-15,6-1 0 16,11 5 0-16,6-2 0 0,6 2 0 15,4 0 0-15,4-2 0 0,-6 3 0 16,0-4 0-16,-6-1 0 16,-13-4 0-16,-1-3 0 0,-11 0 0 15,-11 1 0-15,-9 0 0 0,-7-3 0 16,-6 1 0-16,-5-3 0 0,-1-5 0 16,2-1 0-16,2-3 0 0,6-3 0 15,8-4 0-15,11-1 0 0,6-5 0 16,8-1-41-16,8-2-755 0,3 3-1205 15,3 1-164-15</inkml:trace>
  <inkml:trace contextRef="#ctx0" brushRef="#br2" timeOffset="196146.99">22093 16531 6803 0,'0'0'1064'0,"0"0"-739"0,-41-15-325 15,25 12 0-15,1 3 0 0,-4 7 0 16,-1 8 0-16,-5 8 0 16,-2 6 0-16,6 7 0 0,1 4 0 15,7 1 0-15,7-3 0 0,6-4 0 16,2-1 0-16,11-6 0 0,1-7 0 16,7-4 0-16,4-7 0 0,-3-7 0 15,7-3 0-15,-6-10 0 0,0-5 0 16,-5-3 0-16,-1-4 0 0,-5-3 0 15,-1-2 0-15,-1-4 0 0,-6-2 0 16,4 2 0-16,-6-2 0 16,-2 2-149-16,0 3-903 0,0 8-109 15,0 5-1688-15</inkml:trace>
  <inkml:trace contextRef="#ctx0" brushRef="#br2" timeOffset="196410.57">22246 16523 2373 0,'0'0'3237'15,"-33"46"-2244"-15,8-16-241 0,5 5-272 16,-3 4-232-16,2 0-139 16,7 1-109-16,4-3 0 0,10 0 0 15,2-5 0-15,10-5 0 0,7-3 0 16,5-4 0-16,5-8 0 0,2-5 0 16,2-6 0-16,1-3 0 0,-1-10 0 15,-4-4 0-15,-5-3 0 0,-1-5 0 16,-6-1 0-16,-3-4 0 0,-4-4 0 15,-1 0 0-15,-5-4 0 0,0 1 0 16,-2 0 0-16,0 4 0 16,2 4-849-16,0 9 217 0,5 6 79 15,1 5-227-15,4 5 136 0,-3 1-297 16,-3 2-1376-16</inkml:trace>
  <inkml:trace contextRef="#ctx0" brushRef="#br2" timeOffset="196661.73">22521 16761 2465 0,'0'0'2333'15,"-25"45"-1157"-15,15-28 105 0,4-7-553 16,2-3-519-16,0-3-209 16,4-1 0-16,0-1 0 0,0-2 0 15,0-2 0-15,6-9 0 0,8-9 0 16,7-5 0-16,4-4 0 0,2-3 0 16,0 1 0-16,-1 2 0 0,1 4 0 15,-6 5 0-15,-2 8 0 0,-9 7 0 16,-4 1 0-16,-2 4 0 0,0 2 0 15,1 10 0-15,-1 11 0 0,0 6 0 16,-2 6 0-16,-2-3 0 16,2-3 0-16,4-1 0 0,2-4 0 15,3-4 0-15,3-3-901 0,-3-7-196 16,-1-5-2088-16</inkml:trace>
  <inkml:trace contextRef="#ctx0" brushRef="#br2" timeOffset="196894.2">23017 16650 7647 0,'0'-34'360'0,"-6"2"-175"0,-2-2-185 15,-2 8 0-15,-3 7 0 0,-3 9 0 16,-5 10 0-16,-4 6 0 0,-6 13 0 16,-2 9 0-16,-4 10 0 0,4 7 0 15,0 3 0-15,6 3 0 0,10-2 0 16,9-2 0-16,8-5 0 0,10-8 0 15,11-6 0-15,8-5 0 16,4-11 0-16,13-10 0 0,1-6 0 0,5-10 0 16,-3-6 0-16,-3-4 0 15,-7-5-1073-15,-12 5-352 0,-6-1-256 16</inkml:trace>
  <inkml:trace contextRef="#ctx0" brushRef="#br2" timeOffset="197081.17">23197 16130 4862 0,'0'0'692'16,"-2"-39"-56"-16,-2 29 425 0,4 8-461 16,0 2-259-16,0 3-341 15,-4 11 0-15,-4 16 0 0,-5 12 0 16,-5 15 0-16,-1 8 0 0,0 5 0 16,1 7 0-16,1 4 0 0,7-4 0 15,0-2 0-15,8-7 0 0,2-6 0 16,2-10 0-16,8-8 0 0,0-13-633 15,1-10-1136-15,-1-10-924 0</inkml:trace>
  <inkml:trace contextRef="#ctx0" brushRef="#br2" timeOffset="197284.74">23307 17012 7675 0,'0'0'448'0,"-11"41"-379"0,11-23-69 15,0-2 0-15,3-6 0 0,5-3-329 16,0-4-1488-16,4-3-1752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8:52:28.89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2055 9564 2401 0,'0'0'2669'0,"0"0"-2157"16,0 0-292-16,45-7 148 0,-30 4-56 16,-9-1 125-16,-2 3-181 0,0-1 16 15,0-1 136-15,2 2-284 16,1-2-16-16,-1 0-3 0,2 2-105 16,5 0 0-16,11 1 0 0,7 2 0 15,13 7 0-15,14 3 0 0,14 1 0 16,11 1 0-16,20-3 0 15,17 1 0-15,12-1 0 0,9-3 0 16,8-1 0-16,6-1 0 0,0-1 0 16,4 0 0-16,0-3 0 0,-12-2 0 15,-7 0 0-15,-14-1 0 0,-20-3 0 16,-19-3 0-16,-21 0 0 0,-23 0-1009 16,-16 0 52-16,-12 2-303 0,-15-3-2458 0</inkml:trace>
  <inkml:trace contextRef="#ctx0" brushRef="#br1" timeOffset="18340.25">2092 6591 1632 0,'0'0'3114'0,"0"0"-2146"16,0 0-312-16,0 0-139 0,0 0 187 16,0 0-504-16,0 0-116 0,0 0 0 15,-6 51-48-15,6-13 28 0,0 7 36 16,0 4-100-16,0 4 12 0,-2 5 0 15,2 3-3-15,-2-3-9 16,2-1 0-16,0-4 0 0,0-6 0 16,0-5 0-16,0-4 0 0,0-6 0 15,4-6 0-15,4-5-257 0,-2-9-183 16,0-4-1173-16,3-7-564 0</inkml:trace>
  <inkml:trace contextRef="#ctx0" brushRef="#br1" timeOffset="19224.97">2088 7227 5270 0,'0'0'808'0,"0"0"-287"15,0 0 215-15,0 0-296 0,0 0-88 16,0 0-287-16,0 0-65 0,0 0 0 16,0 0 0-16,8 8 0 15,17-7 0-15,10 2 0 0,13-3 0 16,3-3 0-16,7 0 0 0,0-2 0 15,6-1 0-15,8-1 0 0,3 3 0 16,8 0 0-16,1 0 0 0,-1 0 0 16,4 2 0-16,2 1 0 15,4-2 0-15,-4 1 0 0,8 0 0 16,0-2 0-16,0 3 0 0,6-2 0 16,-3 0 0-16,-1 2 0 0,8-2 0 15,3 0 0-15,4-4 0 0,-1 1 0 16,3 0 0-16,2-3 0 0,-2 0 0 15,-5 2 0-15,3-2 0 0,-7 1 0 16,3 4 0-16,-7-2 0 0,-1 1 0 16,-7 2 0-16,4-1 0 15,0 3 0-15,0 0 0 0,3 1 0 16,-1 0 0-16,2 1 0 0,-1 0 0 16,1 2 0-16,2 1 0 0,-5-2 0 15,1 2 0-15,2-2 0 0,-6 2 0 16,7-2 0-16,-5 2 0 15,-4 0 0-15,0 1 0 0,-2 0 0 16,-6 1 0-16,6 1 0 0,-4 0 0 16,0 2 0-16,2-1 0 15,2 0 0-15,2 2 0 0,0-2 0 16,0 0 0-16,-2 3 0 0,-2-3 0 16,2 3 0-16,-4-3 0 0,2 3 0 15,4-3 0-15,0 2 0 0,2-2 0 16,4 0 0-16,3 2 0 0,-3-1 0 15,9 4 0-15,-5 0 0 16,1 3 0-16,-7-1 0 0,2 2 0 16,-2-2 0-16,0 2 0 0,1-3 0 15,-5-2 0-15,4-1 0 0,2-2 0 16,-1-4 0-16,5-2 0 0,-2-3 0 16,-1 0 0-16,-3-4 0 0,0-2 0 15,0-1 0-15,-8-1 0 16,-6 0 0-16,-2 1 0 0,-5-1 0 15,-3 0 0-15,-3 3 0 0,-2-1 0 16,-2 1 0-16,-6 3 0 0,-8-2 0 16,-2 4 0-16,-9 0 0 15,-3 0 0-15,-18 0 0 0,-7 0-1974 16,-9 0-391-16</inkml:trace>
  <inkml:trace contextRef="#ctx0" brushRef="#br1" timeOffset="20290.66">2266 6493 4786 0,'0'0'500'0,"0"0"-300"0,0 0 132 16,0 0 140-16,0 0-240 0,37 4 13 15,-25 5 115-15,17-1-228 16,4 3 104-16,19-4 76 0,8-1-208 16,16-2-12-16,5-3 36 0,14-1-120 15,8 0 12-15,11-4 0 16,10-3-7-16,10-1-13 0,13-3 0 16,6-2 0-16,15-1 0 0,5-1 0 15,5 0 0-15,12 1 0 0,-2 1 0 16,9 1 0-16,5 0 0 0,1 4 0 15,8-1 0-15,6 0 0 0,4 3 0 16,10 0 0-16,1 0 0 0,4 1 0 16,5-1 0-16,3 2 0 15,9 1 0-15,3 0 0 0,6 1 0 16,5 2 0-16,2 0 0 0,0 1 0 16,-3 3 0-16,-1 2 0 15,-3 1 0-15,-5 2 0 0,-1-3 0 0,-8 1 0 16,-2-1 0-16,-4-1 0 15,-9 1 0-15,-3-2 0 0,6 0 0 16,-5 0 0-16,-4 0 0 0,-5 2 0 16,-9-1 0-16,-13 0 0 0,-16 0 0 15,-21 0 0-15,-22 0 0 16,-15-1 0-16,-16 0 0 0,-20 1 0 16,-15-1 0-16,-23 0 0 0,-15-1-429 15,-10 0-71-15,-9 2 160 0,-5 2 156 16,3 1 172-16,5 3 12 0,-3-1 28 15,-5-1-24-15,-3-3-4 0,-6-2 16 16,3-1-8-16,-7 4 152 16,0 7 164-16,0 7-120 0,-11 4-24 15,1 3 124-15,-7 2-180 0,3 0-32 16,4 7-71-16,-1 3-21 0,9 5 0 16,2 4 0-16,0 1 0 0,6 1 0 15,1 0 0-15,3 1 0 0,8-1 0 16,-5-4 0-16,1 0 0 15,3-4 0-15,-1-1 0 0,-1-4 0 16,-3-4 0-16,3-3 0 0,-5-6 0 16,0-2 0-16,-3-8 0 15,-3-3 0-15,0-7 0 0,-4-3 0 16,-8-2 0-16,-13-5 0 0,-29-10 0 16,-26-11 0-16,-21-9 0 0,-23-3 0 15,-10 4 0-15,-17 2 0 0,-23 7 0 16,-14 6 0-16,-16 7 0 0,-19 5 0 15,-2 7 0-15,-9 2 0 16,7 6 0-16,55-4-357 0,1-1-859 0</inkml:trace>
  <inkml:trace contextRef="#ctx0" brushRef="#br1" timeOffset="22821.81">15621 1034 3089 0,'0'0'2965'0,"0"0"-1992"0,0 0-365 16,0 0-60-16,0 0-539 15,0 0-9-15,0 0 0 0,-23 38 0 0,26 1 0 16,7 17 0-16,0 10 0 15,1 4 0-15,3 3 0 0,-8-7 0 16,-2-5 0-16,-2-5 0 0,-2-7 0 16,-2-6 0-16,-2-9 0 0,2-10 0 15,0-10-1589-15,2-13-953 0</inkml:trace>
  <inkml:trace contextRef="#ctx0" brushRef="#br1" timeOffset="23257.76">15536 899 5846 0,'0'0'1005'0,"0"0"-181"15,0 0-307-15,-4-46-517 0,23 23 0 16,2 1 0-16,5 4 0 0,8 4 0 16,3 4 0-16,4 3 0 0,7 7 0 15,-7 4 0-15,2 7 0 16,-12 5 0-16,-4 3 0 0,-8 2 0 15,-13 4 0-15,-6 4 0 0,-10 2 0 16,-11 3 0-16,-6 4 0 16,-10 2 0-16,-8 0 0 0,-5 0 0 15,2-3 0-15,7-6 0 0,6-5 0 16,8-8 0-16,10-9 0 0,7-9 0 16,6-11-461-16,4-1-1908 15,0-8-1125-15</inkml:trace>
  <inkml:trace contextRef="#ctx0" brushRef="#br1" timeOffset="23728.38">16277 507 3937 0,'0'0'725'0,"12"-44"-93"0,-8 32 616 16,-4 3-647-16,4 4-129 0,-4 3 105 16,0 0-577-16,0 2 0 0,0 0 0 15,0 0 0-15,0 0 0 0,-4 7 0 16,4 8 0-16,-6 10 0 0,-4 14 0 16,-7 15 0-16,-8 21 0 0,-6 7 0 15,-2 5 0-15,2 0 0 16,6-8 0-16,9-3 0 0,5-4 0 15,16-9 0-15,-5-63 0 0,33 105 0 16,-7-67 0-16,10-10 0 16,1-10 0-16,8-12 0 0,3-6 0 15,-5-9 0-15,1-11-689 0,-15 2-1460 16,-7-4-1585-16</inkml:trace>
  <inkml:trace contextRef="#ctx0" brushRef="#br1" timeOffset="23975.24">16467 783 5942 0,'0'0'1089'0,"0"0"-69"16,0 0-879-16,0 0-141 0,0 0 0 15,0 0 0-15,0 0 0 16,0 0 0-16,35 57 0 0,-2 1 0 15,4 7 0-15,11 0 0 0,-3-10 0 16,-8-11 0-16,-2-6 0 16,-6-5 0-16,-4-3 0 0,-2-5 0 15,-4-4 0-15,-7-8 0 0,-4-5 0 16,-6-6-781-16,-2-4-2549 0</inkml:trace>
  <inkml:trace contextRef="#ctx0" brushRef="#br1" timeOffset="24167.55">16405 1258 7639 0,'0'0'553'0,"0"0"-553"16,0 0 0-16,0 0 0 0,45-52 0 15,-10 19 0-15,5-6 0 16,5 0 0-16,-4 2 0 0,-1-2 0 15,-3 1 0-15,2 3 0 0,-10 0 0 16,-4 11 0-16,-4-1-3206 0</inkml:trace>
  <inkml:trace contextRef="#ctx0" brushRef="#br1" timeOffset="24658.7">17196 1152 6522 0,'0'0'841'0,"0"0"-453"0,0 0 53 16,33 4-441-16,-20 17 0 0,-1 10 0 15,5 6 0-15,-7 3 0 0,0 0 0 16,-1-2 0-16,-9 0 0 0,-4-2 0 16,-7 0 0-16,-9-3 0 15,-1-6 0-15,-2-4 0 0,3-8 0 16,-1-10 0-16,6-5-345 0,3-6-1268 0</inkml:trace>
  <inkml:trace contextRef="#ctx0" brushRef="#br1" timeOffset="25390.88">17463 827 6542 0,'0'0'625'0,"0"0"-117"0,0 0 9 16,0 0-517-16,0 0 0 0,0 0 0 15,0 0 0-15,0 0 0 0,0 0 0 16,0 0 0-16,-8 66 0 0,16-17 0 16,4 3 0-16,7-8 0 0,4-8 0 15,2-14 0-15,1-8 0 0,1-7 0 16,4-7 0-16,-8-2 0 0,2-11 0 16,-4-2 0-16,-11-6 0 0,-4-2 0 15,-2-3 0-15,-4-1 0 16,-4-3 0-16,0 1 0 0,-2 2 0 15,0 4 0-15,1 8 0 0,5 7 0 16,-2 3 0-16,2 5 0 16,0 0 0-16,2 2 0 0,3 9 0 15,5 10 0-15,2 12 0 0,7 13 0 16,-1 6 0-16,1 3 0 0,-2 0 0 16,-1-2 0-16,-1 3 0 15,-5 0 0-15,-4 1 0 0,-6 0 0 16,-4-4 0-16,-12-1 0 0,-1-6 0 15,-10-1 0-15,-8-4 0 0,-2-7 0 16,-5-7 0-16,-5-9 0 0,-1-8 0 16,1-10 0-16,-1-9 0 0,5-12 0 15,1-13 0-15,7-8 0 0,8-5 0 16,17-1 0-16,10 0 0 0,17-1 0 16,18 1 0-16,8 1 0 15,5 5 0-15,3 3-21 0,-13 12-935 16,-3 3-2382-16</inkml:trace>
  <inkml:trace contextRef="#ctx0" brushRef="#br1" timeOffset="25822.52">18100 1229 4606 0,'0'0'1492'0,"0"0"-1104"16,43 19 285-16,-24-3 303 15,-1 3-919-15,-5 4-57 0,-5 2 0 16,-4 0 0-16,-4 2 0 0,-6-2 0 15,-9 0 0-15,-5-2 0 0,-1-1 0 16,-2-4 0-16,-1-2 0 0,3-8 0 16,4-4 0-16,5-4 0 0,4-11-661 15,8-1-1320-15,0-4-984 0</inkml:trace>
  <inkml:trace contextRef="#ctx0" brushRef="#br1" timeOffset="26326.11">18337 783 5398 0,'0'0'912'0,"0"0"-283"0,0 0 479 15,0 0-963-15,0 0-145 0,0 0 0 16,0 0 0-16,0 0 0 0,67 24 0 16,-14-20 0-16,13-1 0 0,-66-3 0 15,122 2 0-15,-78-1 0 16,-17 3 0-16,-9-1 0 0,-9 5 0 15,-9 5 0-15,-2 7 0 0,-9 5 0 16,-12 4 0-16,-8 3 0 16,-6 3 0-16,-4 0 0 0,-5 3 0 15,7-1 0-15,0 0 0 0,8-3 0 16,8-3 0-16,9-3 0 0,12-6 0 16,4-1 0-16,14-6 0 15,7-4 0-15,10-4 0 0,8-6 0 16,3-1 0-16,12-3 0 0,-3-4 0 15,1-3 0-15,-4 1 0 0,-7-3 0 16,-10 1 0-16,-8-1 0 0,-13-1-1585 16,-8 4-300-16,-6-2-825 0</inkml:trace>
  <inkml:trace contextRef="#ctx0" brushRef="#br1" timeOffset="26494.96">18443 1020 7567 0,'0'0'484'16,"31"39"-343"-16,0-19-141 0,-4-7 0 15,10-2 0-15,4-5 0 0,5-6 0 16,3 0 0-16,3-9 0 0,-11 0-1866 16,-3-4-2115-16</inkml:trace>
  <inkml:trace contextRef="#ctx0" brushRef="#br1" timeOffset="27295.34">19119 1243 5454 0,'0'0'964'16,"0"0"-255"-16,0 0 231 0,0 0-815 15,0 0-125-15,47 10 0 0,-20 13 0 16,-2 6 0-16,-4 5 0 0,-5 1 0 16,-3 3 0-16,-5-2 0 15,-8 0 0-15,-4 1 0 0,-7 1 0 16,-9 0 0-16,1 0 0 0,-10-3 0 15,2-6 0-15,5-5 0 0,-3-11 0 16,4-7-33-16,5-6-987 0,1-8-1782 0</inkml:trace>
  <inkml:trace contextRef="#ctx0" brushRef="#br1" timeOffset="27629.9">19524 672 5974 0,'0'0'520'0,"0"0"285"0,0 0-413 16,0 0-144-16,0 0 5 0,-6 73-253 16,2-20 0-16,-3 8 0 15,-1 5 0-15,2-4 0 0,2 2 0 16,2 0 0-16,-2-3 0 0,-3-5 0 15,7-5 0-15,-2-6 0 0,0-8 0 16,4-8 0-16,0-7 0 0,11-7 0 16,1-4 0-16,7-9 0 0,6-2 0 15,4-10 0-15,10-7 0 0,-4-3 0 16,1-3 0-16,-7-3 0 0,-5 2 0 16,-5-5 0-16,-4 1-133 0,-13 5-2768 15,-4 1-781-15</inkml:trace>
  <inkml:trace contextRef="#ctx0" brushRef="#br1" timeOffset="27816.27">19189 1038 6546 0,'0'0'749'15,"0"0"-181"-15,0 0-239 0,70 22-329 16,-3-18 0-16,15-3 0 0,-82-1 0 15,172-10 0-15,-87 0 0 0,-5 0 0 16,-1 1 0-16,-5-1 0 0,-14-1-69 16,-21 2-2636-16</inkml:trace>
  <inkml:trace contextRef="#ctx0" brushRef="#br1" timeOffset="28278.96">19991 323 4834 0,'0'0'1012'0,"0"0"-360"0,0 0-143 16,0 0 103-16,0 0-464 0,0 0 216 15,62 50-303-15,-23 8-61 0,9 23 0 16,-3 5 0-16,-7 4 0 16,-1 15 0-16,-10-1 0 0,-7 4 0 15,-1-5 0-15,-11-8 0 0,-8-9 0 16,-16-8 0-16,-15-6 0 0,-9-6 0 16,-7-9 0-16,-3-11 0 15,-3-8 0-15,5-13 0 0,-6-12 0 16,17-8-793-16,-2-6-2453 0</inkml:trace>
  <inkml:trace contextRef="#ctx0" brushRef="#br1" timeOffset="30102.97">20746 1059 5050 0,'0'0'1012'15,"0"0"-471"-15,0 0 107 0,0 0 236 16,53 6-827-16,-20-6-57 0,9-1 0 15,-7 0 0-15,2 0 0 0,-4-1 0 16,-2 2 0-16,-4 0 0 0,-6 2 0 16,-1-1 0-16,-3 1 0 0,2-1 0 15,-3-1 0-15,-3 0-757 0,-3 0-1496 16,-2-2-372-16</inkml:trace>
  <inkml:trace contextRef="#ctx0" brushRef="#br1" timeOffset="30430.2">20731 1260 6006 0,'0'0'801'0,"0"0"347"16,0 0-911-16,0 0-237 0,54 11 0 16,-11-6 0-16,3-2 0 15,1-2 0-15,1 0 0 0,4-1 0 16,-3 0 0-16,1 0 0 0,1 0 0 15,-5-4 0-15,-11 0-2186 0,-8-4-1607 0</inkml:trace>
  <inkml:trace contextRef="#ctx0" brushRef="#br1" timeOffset="32911.93">23249 983 5030 0,'0'0'1212'15,"0"0"-579"-15,0 0-17 0,-21 33 85 16,17 2-701-16,2 12 0 0,2 8 0 16,6 8 0-16,3 7 0 0,1 7 0 15,-2 4 0-15,-4 4 0 0,2 0 0 16,-6 2 0-16,-2-4 0 0,-2-8 0 16,-2-7 0-16,0-13 0 15,2-13 0-15,0-11 0 0,4-13 0 16,0-11 0-16,0-11-573 0,0-4-888 15,4-14-3949-15</inkml:trace>
  <inkml:trace contextRef="#ctx0" brushRef="#br1" timeOffset="33321.64">23199 931 5686 0,'0'0'116'0,"0"0"945"15,0 0-349-15,0 0-256 16,-20-44-295-16,30 29-161 0,9 2 0 15,5-2 0-15,7-1 0 0,5 3 0 16,3 6 0-16,6 3 0 16,3 6 0-16,-1 12 0 0,-1 7 0 15,-11 8 0-15,-2 5 0 0,-12 3 0 16,-7 2 0-16,-8 0 0 0,-6 0 0 16,-10-2 0-16,-6-4 0 15,-11-1 0-15,-6-2 0 0,-9-3 0 16,-5-1 0-16,-5-3 0 0,0-5 0 15,3-5 0-15,3-5 0 0,13-5 0 16,10-5 0-16,11-9-445 0,12-8-1120 16,4 1-784-16</inkml:trace>
  <inkml:trace contextRef="#ctx0" brushRef="#br1" timeOffset="34161.01">23162 590 2152 0,'0'0'865'0,"0"0"-293"16,0 0 12-16,0 0 481 0,0 0-461 15,0 0-92-15,0 0 381 0,0 0-369 16,0 0-103-16,0 0-421 0,-10 8 0 16,10-8 0-16,0 0 0 15,0 0 0-15,2-4 0 0,2-3 0 16,4-3 0-16,7-8 0 0,5-6 0 15,7-7 0-15,8-6 0 0,5-5 0 16,-3 3 0-16,-4 6 0 0,-8 8 0 16,-7 10 0-16,-7 5 0 0,-5 5 0 15,-2 5 0-15,2 4 0 0,7 12 0 16,1 11 0-16,1 9 0 0,1 9 0 16,-1-1 0-16,3 1 0 0,3-5 0 15,2-3 0-15,-1-6 0 16,-5-6 0-16,4-5 0 0,-11-10 0 15,-4-5-1982-15,-2-5-2620 0</inkml:trace>
  <inkml:trace contextRef="#ctx0" brushRef="#br1" timeOffset="34816.46">24163 438 4361 0,'0'0'945'0,"0"0"-201"0,0 0 401 0,0 0-569 0,0 0-176 16,0 0-379-16,0 0-21 16,0 0 0-16,-13-25 0 0,-5 41 0 15,-5 15 0-15,-12 17 0 0,-7 21 0 16,-7 20 0-16,3 7 0 0,9 3 0 16,8-5 0-16,13-10 0 15,11-2 0-15,5-6 0 0,11-8 0 16,7-6 0-16,5-11 0 0,8-13 0 15,4-10 0-15,2-11 0 0,1-9 0 16,-3-6 0-16,-4-6 0 0,-11-3-1157 16,-7-11-1080-16</inkml:trace>
  <inkml:trace contextRef="#ctx0" brushRef="#br1" timeOffset="35079.05">24177 702 6935 0,'0'0'648'16,"0"0"-100"-16,0 0-487 0,0 0-61 16,4 64 0-16,11-22 0 15,3 2 0-15,5-4 0 0,4 2 0 16,2-2 0-16,2 1 0 0,4-4 0 15,0-2 0-15,-2-4 0 0,-2-3 0 16,-6-5 0-16,-6-5 0 0,-5-7 0 16,-6-3 0-16,-4-5-9 0,-4-3-2112 15,0-3-400-15</inkml:trace>
  <inkml:trace contextRef="#ctx0" brushRef="#br1" timeOffset="35295.62">24074 1256 6346 0,'0'0'1105'0,"0"0"-364"15,0 0-741-15,0 0 0 0,0 0 0 16,16-36 0-16,13-4 0 0,6-7 0 16,5-7 0-16,-1 3 0 15,4 3 0-15,1 2 0 0,-3 7 0 16,-4 6 0-16,-6 5 0 0,-8 9 0 15,-6 5 0-15,-5 0 0 0,-4 5-2230 16,-4 1-623-16</inkml:trace>
  <inkml:trace contextRef="#ctx0" brushRef="#br1" timeOffset="35742.35">24704 1145 5106 0,'0'0'1485'0,"0"0"-793"0,0 0-20 0,0 0-435 15,0 0-237-15,0 0 0 16,39 49 0-16,-24-12 0 0,-5 5 0 15,-6 1 0-15,1 1 0 0,-10-3 0 16,-9 0 0-16,-7-1 0 16,-6-2 0-16,-2-5 0 0,0-5 0 15,1-7 0-15,5-9 0 0,4-9 0 16,1-6 0-16,7-8-2254 0,3-8-1475 0</inkml:trace>
  <inkml:trace contextRef="#ctx0" brushRef="#br1" timeOffset="36279.49">24884 877 5074 0,'0'0'704'0,"0"0"-100"16,0 0 445-16,0 0-573 0,0 0-191 15,0 0-285-15,0 0 0 0,0 0 0 16,8 65 0-16,-22-6 0 16,-1 3 0-16,3-1 0 0,8-8 0 15,4-13 0-15,8-6 0 0,7-8 0 16,5-8 0-16,7-11 0 0,4-7 0 16,6-15 0-16,0-11 0 15,-3-7 0-15,-8-5 0 0,-3-3 0 16,-4-1 0-16,-7-5 0 0,-4-1 0 15,-3-3 0-15,-3 0 0 0,-2 8 0 16,0 10 0-16,0 12 0 0,0 10 0 16,0 8 0-16,-2 3 0 0,2 3 0 15,-2 8 0-15,-1 13 0 0,1 12 0 16,2 10 0-16,0 5 0 0,5 0 0 16,-1 4 0-16,2 2 0 0,-4 4 0 15,0 5 0-15,-2 1 0 16,0 1 0-16,-6-2 0 0,-5-3 0 15,-1-4 0-15,-7-1 0 0,-5-3 0 16,-1-7 0-16,-4-6 0 16,-4-9 0-16,0-8 0 0,-4-11 0 15,-3-8 0-15,3-7 0 0,2-11 0 16,2-11 0-16,6-10 0 0,4-8 0 16,5-8 0-16,11 1 0 15,7 5 0-15,11 7 0 0,9 9 0 16,9 1 0-16,4 4-221 0,5 0-667 15,3 2 159-15,-10 3-187 0,0 1-2558 0</inkml:trace>
  <inkml:trace contextRef="#ctx0" brushRef="#br1" timeOffset="36683.35">25318 1314 2829 0,'0'0'1637'0,"0"0"-153"0,0 0-555 0,12 39-205 0,-5-8-135 16,1 4-589-16,-2 5 0 0,-4-1 0 15,-2 1 0-15,-2 2 0 16,-4-2 0-16,0-4 0 0,-5-3 0 15,3-6 0-15,0-7 0 0,4-7 0 16,0-7 0-16,2-9-165 16,2-4-1396-16</inkml:trace>
  <inkml:trace contextRef="#ctx0" brushRef="#br1" timeOffset="37195.51">25521 841 6138 0,'-35'-5'104'0,"14"1"449"16,4 0 531-16,11 3-771 16,2 0-313-16,4 1 0 0,4-2 0 15,6-1 0-15,13-2 0 0,12-2 0 16,13 1 0-16,1 1 0 0,3 2 0 16,-6 3 0-16,-3 0 0 15,-4 3 0-15,-6 4 0 0,-8 3 0 16,-4 1 0-16,-7 3 0 0,-3 1 0 15,-5 2 0-15,-6 3 0 0,-2 3 0 16,-9 4 0-16,-11 5 0 0,-11 5 0 16,-15 3 0-16,-6 3 0 0,-8 0 0 15,4-1 0-15,5 0 0 0,7-2 0 16,13-3 0-16,13-4 0 0,13-5 0 16,9-3 0-16,13-5 0 0,12-3 0 15,8-7 0-15,8-6 0 16,9-4 0-16,0-6 0 0,3-7 0 15,1-4 0-15,-2-1 0 0,-2-2 0 16,-9 1 0-16,-8 1 0 16,-10 4-869-16,-13-1-3329 0</inkml:trace>
  <inkml:trace contextRef="#ctx0" brushRef="#br1" timeOffset="37365.51">25339 1139 7707 0,'0'0'184'0,"47"20"117"0,-5-8-301 16,5-4 0-16,3-2 0 0,4-1 0 15,3-4 0-15,1-1 0 0,6-6 0 16,0-2 0-16,-4-3 0 0,-16 1-2158 16,-7-1-351-16</inkml:trace>
  <inkml:trace contextRef="#ctx0" brushRef="#br1" timeOffset="37864.46">26168 420 6530 0,'0'0'573'16,"0"0"71"-16,0 0-199 0,0 0-445 16,0 0 0-16,0 0 0 15,37 49 0-15,-10-10 0 0,8 19 0 16,0 10 0-16,-4 5 0 0,-4 10 0 15,-13 3 0-15,-7 1 0 0,-7 1 0 16,-17-5 0-16,-4-7 0 0,-8-6 0 16,-2-8 0-16,-2-9 0 0,2-10 0 15,7-11 0-15,5-12 0 0,9-11 0 16,3-5 0-16,5-6 0 0,0-3-669 16,2-13-1932-16</inkml:trace>
  <inkml:trace contextRef="#ctx0" brushRef="#br1" timeOffset="39896.56">26660 1239 5598 0,'0'0'760'0,"0"0"-383"0,0 0 115 16,0 0-24-16,0 0-352 0,0 0 112 15,53 2-75-15,-26-7-153 0,2-2 0 16,-2-3 0-16,0-4 0 16,0 0 0-16,-2-3 0 0,-1-1 0 15,-3-1 0-15,-2-1 0 0,-5 1 0 16,-6-2 0-16,-5 0 0 0,-6-1 0 16,-9 0 0-16,-9 0 0 15,-5 4 0-15,-12 2 0 0,-5 6 0 0,-5 6 0 16,-3 4 0-16,-3 10 0 15,0 8 0-15,2 8 0 0,7 6 0 16,8 2 0-16,8 2 0 0,8 5 0 16,7 4 0-16,10 3 0 0,10 3 0 15,14 3 0-15,11-4 0 0,15-6 0 16,10-7 0-16,6-8 0 0,2-8 0 16,4-7 0-16,0-5 0 0,-2-8 0 15,-4-1 0-15,-10-11 0 16,-19 2-2302-16,-10-7-3520 0</inkml:trace>
  <inkml:trace contextRef="#ctx0" brushRef="#br1" timeOffset="42006.51">27350 758 5322 0,'0'0'832'16,"0"0"-335"-16,0 0 3 0,0 0 64 16,0 0-428-16,0 0-36 0,0 0 32 15,0 0-84-15,0 0 13 0,46 40-61 16,-22 1 0-16,1 5 0 0,-6 3 0 16,-5-2 0-16,-8-8 0 0,-6-2 0 15,0-3 0-15,-8-4 0 16,-6-3 0-16,-3 0 0 0,-6-4 0 15,-1-2 0-15,-3-4 0 0,0-5 0 16,2-5 0-16,2-3 0 16,5-4 0-16,3-1 0 0,5-6 0 15,0-5 0-15,1-4 0 0,1-6 0 16,6 0 0-16,2-4 0 0,6-1 0 16,7-7-105-16,5-7-1111 0,-3 8-53 15,-1-4-804-15</inkml:trace>
  <inkml:trace contextRef="#ctx0" brushRef="#br1" timeOffset="42162.69">27338 328 7291 0,'0'0'901'16,"0"0"-901"-16,0 0 0 0,0 0 0 15,0 0 0-15,0 0 0 16,12-38-133-16,5 33-795 0,-3 4-305 15,3 5-2440-15</inkml:trace>
  <inkml:trace contextRef="#ctx0" brushRef="#br1" timeOffset="42641.67">27619 732 4926 0,'0'0'1853'16,"0"0"-1193"-16,12-32 44 0,-12 31-655 15,0 1-49-15,0 0 0 0,-2 1 0 16,-2 5 0-16,-4 7 0 0,-3 6 0 16,-1 7 0-16,4 5 0 0,2-4 0 15,3-2 0-15,3-6 0 16,5-5 0-16,1-2 0 0,2-4 0 15,0-3 0-15,3-2 0 0,1-4 0 16,5-5 0-16,1-4 0 16,-1-6 0-16,-5 0 0 0,1 0 0 15,-3 1 0-15,-4 8 0 0,-4 2 0 16,-2 5 0-16,0 0 0 0,0 4 0 16,0 6 0-16,0 9 0 0,0 4 0 15,4 2 0-15,7-5 0 0,3-6 0 16,9-8 0-16,2-6 0 15,4-2 0-15,-3-9 0 0,-3-2 0 16,0 0 0-16,-7-1 0 0,-3-4 0 16,-5 3 0-16,-4-6 0 0,-4 2 0 15,-2 2 0-15,-4 0 0 0,-2 3 0 16,2 0 0-16,1 2 0 0,3 0 0 16,2 2-469-16,4-2-451 0,3 3-1257 15,1 0-136-15</inkml:trace>
  <inkml:trace contextRef="#ctx0" brushRef="#br1" timeOffset="42936.91">28185 356 6334 0,'0'0'805'0,"0"0"-185"15,0 0-187-15,0 0-433 0,0 0 0 16,0 0 0-16,0 0 0 15,0 0 0-15,0 0 0 0,0 18 0 16,0 24 0-16,-2 19 0 0,-4 15 0 16,-2 7 0-16,1-6 0 0,-1-12 0 15,4-15 0-15,2-8 0 0,2-9 0 16,0-5 0-16,6-4 0 0,2-7 0 16,1-2 0-16,7-6 0 0,3-3 0 15,6-5 0-15,8-2 0 16,2-9 0-16,4-4 0 0,-2-2 0 15,-1 0 0-15,-8 1 0 0,-7 1 0 16,-8 0-101-16,-5 5-1644 16,-6 0-608-16</inkml:trace>
  <inkml:trace contextRef="#ctx0" brushRef="#br1" timeOffset="43137.84">27983 623 7475 0,'0'0'484'0,"0"0"-251"0,55-14-233 15,-17 14 0-15,5 0 0 0,5 5 0 16,3 1 0-16,9 2 0 0,0 0 0 16,-2 2 0-16,-4-4 0 0,-21-3-417 15,-10-3-3041-15</inkml:trace>
  <inkml:trace contextRef="#ctx0" brushRef="#br1" timeOffset="47730.8">23491 2502 6238 0,'0'0'769'0,"0"0"-89"16,0 0-175-16,0 0-505 0,0 0 0 16,0 0 0-16,0 0 0 0,0 0 0 15,0 0 0-15,0 25 0 0,10 8 0 16,-2 8 0-16,-6 4 0 15,-2 3 0-15,0 4 0 0,-12 3 0 16,-5 0 0-16,-7 1 0 0,-1-5 0 16,4-2 0-16,1-8 0 0,3-2 0 15,5-3 0-15,1-7 0 0,7-5 0 16,2-5 0-16,2-3 0 0,2-7 0 16,8-2 0-16,7-1 0 15,12-6 0-15,8-1 0 0,11-6 0 16,10-7 0-16,6-2 0 0,6-1 0 15,-2 1 0-15,2 0 0 0,-5 4 0 16,-12 1 0-16,-1 4 0 16,-9 1 0-16,-12 1 0 0,0 4 0 15,-10-1 0-15,-9 0 0 0,-1 0 0 16,-7 0 0-16,-4-3-57 0,-4-4-659 16,-2 1-297-16,-5-5-2624 0</inkml:trace>
  <inkml:trace contextRef="#ctx0" brushRef="#br1" timeOffset="48024.74">23532 2401 5174 0,'0'0'976'0,"0"0"337"0,0 0-584 0,0 0-729 16,0 0 0-16,0 0 0 15,-56-7 0-15,11 31 0 0,-11 3 0 16,8 5 0-16,7-5 0 0,4-1 0 16,8-3 0-16,8-3 0 0,7-6 0 15,8-2 0-15,6-6 0 0,0-4-1141 16,10-4-220-16</inkml:trace>
  <inkml:trace contextRef="#ctx0" brushRef="#br1" timeOffset="48525.16">23385 2440 6402 0,'0'0'637'0,"-4"37"-141"0,12-12 108 0,9-4-551 16,10-3-53-16,8-3 0 0,8-2 0 16,9-4 0-16,2-2 0 0,6-4 0 15,0 1 0-15,2-4-957 0,-17 0-968 16,1 0-1521-16</inkml:trace>
  <inkml:trace contextRef="#ctx0" brushRef="#br1" timeOffset="48957.72">24624 2967 5986 0,'0'0'833'16,"-46"-21"-241"-16,25 17-208 0,-1 6-128 16,-3 9-196-16,4 8 21 15,1 9-81-15,3 4 0 0,3 7 0 16,7 2 0-16,7 0 0 0,2-2 0 15,9-2 0-15,1-6 0 0,5-4 0 16,5-3 0-16,9-7 0 16,7-6-277-16,3-8-971 0,-10-3-145 15,4-6-652-15</inkml:trace>
  <inkml:trace contextRef="#ctx0" brushRef="#br1" timeOffset="49229.26">24880 3044 7079 0,'0'0'668'0,"-50"-36"-223"0,32 31-445 16,-1 7 0-16,-2 8 0 0,7 9 0 15,-5 6 0-15,5 5 0 0,1 2 0 16,5 2 0-16,4-2 0 0,6 0 0 16,6-4 0-16,7-3 0 15,6-4 0-15,5-7 0 0,5-7 0 16,5-7 0-16,-1-6 0 0,-4-8 0 15,-4-5 0-15,-7-1 0 0,-7-4 0 16,-7-1 0-16,-4 0 0 0,-2-2 0 16,-6 0 0-16,-5-2 0 15,1-1-29-15,-2 4-475 0,-3 5-116 16,5 6 35-16,4 7-579 0,1 5 239 16,5 3 25-16,0 0-1829 0</inkml:trace>
  <inkml:trace contextRef="#ctx0" brushRef="#br1" timeOffset="49621.33">25010 3247 4069 0,'0'0'1281'16,"-12"38"-265"-16,8-24-439 0,1-9 107 15,3-3-308-15,0-2-187 0,3-6-189 16,7-12 0-16,4-12 0 0,7-8 0 16,0-3 0-16,-3 1 0 15,-1 7 0-15,-3 7 0 0,-1 8 0 16,-3 8 0-16,-6 5 0 0,0 4 0 15,-4 1 0-15,2 1 0 0,-2 4 0 16,0 6 0-16,0 3 0 16,0 1 0-16,0 3 0 0,-2-1 0 15,0-1 0-15,2 3 0 0,-2-1 0 16,0 0 0-16,0-4 0 0,2-1 0 16,0-7 0-16,8-2 0 0,7-5 0 15,8-8 0-15,8-5 0 0,2-7 0 16,-4-3 0-16,-1 2 0 15,-5 1 0-15,-6 7 0 0,-9 6 0 16,-2 3 0-16,-6 4 0 0,0 0 0 16,0 1 0-16,0 3 0 0,0 6 0 15,-2 5 0-15,2 6 0 0,0-1 0 16,0 0 0-16,4-2 0 0,0 0 0 16,3 0 0-16,1-2 0 15,-2 0-1581-15,-2-4-348 0,-2-1-981 0</inkml:trace>
  <inkml:trace contextRef="#ctx0" brushRef="#br1" timeOffset="49980.18">25364 3750 5122 0,'0'0'808'0,"0"0"-208"0,0 0 337 16,0 0-677-16,0 0-12 0,0 0-31 15,0 0-217-15,10-35 0 0,2-8 0 16,-1-8 0-16,-5-7 0 0,-2-2 0 16,-2-8 0-16,2-4 0 0,0 2 0 15,5 7 0-15,3 6 0 0,2 12 0 16,3 8 0-16,2 9 0 0,-5 9 0 16,-2 7 0-16,-3 6 0 15,-3 5 0-15,4 1 0 0,1 7 0 16,3 9 0-16,-2 6 0 0,1 5 0 15,-5 1 0-15,-4-3 0 0,-4 2 0 16,-4-2 0-16,-6-2 0 16,-5 1 0-16,-3-3 0 0,-7-4 0 15,2-6 0-15,-2-6-513 0,3-5-375 16,5-1-277-16,5-7-2365 0</inkml:trace>
  <inkml:trace contextRef="#ctx0" brushRef="#br1" timeOffset="50197.22">25796 2514 7435 0,'0'0'4'0,"0"0"588"0,0 0-431 16,0 0-161-16,-19 64 0 0,13-19 0 16,0 7 0-16,4 4 0 0,2-2 0 15,2 7 0-15,0-1 0 16,2 1 0-16,-2-2 0 0,0-5 0 15,0-6 0-15,0-6 0 0,0-7 0 16,0-9-265-16,-2-7-927 16,0-10-89-16,0-5-2437 0</inkml:trace>
  <inkml:trace contextRef="#ctx0" brushRef="#br1" timeOffset="50457.89">25843 3213 5682 0,'0'0'1669'0,"37"-13"-877"16,-12 4-743-16,-2-6-49 15,0 0 0-15,-1-3 0 0,-3-1 0 16,-2 0 0-16,-3-1 0 0,-4-1 0 16,-1 1 0-16,-7-3 0 0,-2 1 0 15,-7 3 0-15,-3 1 0 0,-4 8 0 16,-3 8 0-16,-1 3 0 0,-5 12 0 16,-4 8 0-16,-2 7 0 15,4 5 0-15,0 6 0 0,11 1 0 16,8-2 0-16,8-2 0 0,12-4 0 15,9-7 0-15,6-2 0 0,6-7 0 16,4-4 0-16,1-6 0 16,-3-6 0-16,-4-4 0 0,-8-9-845 15,-9 2-300-15,-8-4-1960 0</inkml:trace>
  <inkml:trace contextRef="#ctx0" brushRef="#br1" timeOffset="50660.33">26128 3020 6863 0,'0'0'1329'16,"0"0"-1329"-16,0 0 0 0,0 0 0 15,0 0 0-15,52 46 0 0,-27-27 0 16,0 0 0-16,-1 1 0 0,1 3 0 16,2-2 0-16,0 0 0 15,-4-4 0-15,-5 0 0 0,-5-4 0 16,-5-5 0-16,-4-3-853 0,-4-4-500 15,0-3-2497-15</inkml:trace>
  <inkml:trace contextRef="#ctx0" brushRef="#br1" timeOffset="50823.45">26370 2988 5846 0,'0'0'805'0,"-35"-6"51"15,6 18-372-15,-4 8-283 0,-6 7-201 16,-5 8 0-16,3 2 0 0,6 0 0 16,6-1 0-16,12-5 0 0,13-5 0 15,6-5-17-15,7-7-1644 0</inkml:trace>
  <inkml:trace contextRef="#ctx0" brushRef="#br1" timeOffset="51625.08">27096 3009 5642 0,'0'0'664'15,"-23"-46"445"-15,9 27-577 0,-3 7-287 16,1 6-245-16,-3 7 0 0,-2 13 0 15,-4 8 0-15,1 9 0 0,1 3 0 16,2 3 0-16,5 1 0 0,7-2 0 16,7-2 0-16,2-7 0 15,4-2 0-15,7-6 0 0,7-7 0 16,5-8 0-16,4-7 0 0,2-8 0 16,0-6 0-16,-2-6 0 15,-4-3 0-15,-3 0 0 0,-1 0 0 0,-3 1 0 16,-1 7 0-16,-5 5 0 15,-2 6 0-15,-6 6 0 0,1 1 0 16,1 3 0-16,0 8 0 0,2 7 0 16,0 2 0-16,0 0 0 0,-1-1 0 15,1-2 0-15,0-2 0 0,0-4-473 16,2-2-247-16,1-2-13 0,1-2-1348 16,0-5 329-16</inkml:trace>
  <inkml:trace contextRef="#ctx0" brushRef="#br1" timeOffset="52056.93">27336 3080 5194 0,'0'0'1064'16,"0"0"-459"-16,-2 33-5 0,-3-8-256 15,3 3-124-15,0-2-55 0,0 1-165 16,2-2 0-16,0 0 0 0,0-6 0 16,4-3 0-16,3-5 0 0,-1-4 0 15,-2-4 0-15,4-3 0 0,2-10 0 16,5-11 0-16,1-9 0 15,1-4 0-15,-7-3 0 0,3 0 0 16,-3 2 0-16,-2-1 0 0,1 9 0 16,-3 9 0-16,-2 9 0 0,-2 5 0 15,-2 5 0-15,0 11 0 0,-4 8 0 16,2 8 0-16,-2 0 0 0,2 0 0 16,2-6 0-16,0-1 0 15,2-4 0-15,2-3 0 0,2-5 0 16,4-4 0-16,1-3 0 0,-1-2 0 15,5-4 0-15,-3-7 0 16,0-3 0-16,-1-2 0 0,-1 0 0 0,-4-2 0 16,2 1 0-16,-1 2 0 15,-3 2 0-15,2 7 0 0,-4 4 0 16,2 2 0-16,0 1 0 0,3 6 0 16,1 6 0-16,2 6 0 0,-2 2 0 15,-1 2 0-15,1-4 0 0,-4-4 0 16,2-1 0-16,2-2 0 15,3-1 0-15,-1 1 0 0,-2-6-2026 16,1-2-927-16</inkml:trace>
  <inkml:trace contextRef="#ctx0" brushRef="#br1" timeOffset="52442.38">27644 3880 5258 0,'0'0'700'0,"0"0"153"0,0 0-437 16,0 0-224-16,14-40-76 0,-6 8-36 16,1-8 96-16,-5-10 152 0,-4-6-255 15,0-14-73-15,-2-7 0 16,2-7 0-16,0 0 0 0,2 7 0 15,8 9 0-15,5 10 0 0,-1 12 0 16,3 8 0-16,-3 12 0 0,-2 6 0 16,-3 8 0-16,1 3 0 0,0 5 0 15,5 4 0-15,3 4 0 0,-3 5 0 16,1 4 0-16,-3 6 0 0,-5 7 0 16,-2 8 0-16,-6 5 0 15,-6 2 0-15,-6 2 0 0,-9-4 0 16,0-4 0-16,1-4 0 0,3-7 0 15,5-8 0-15,6-8-185 0,1-7-387 16,5-5-949-16,0-3-544 0,7-16-1564 16</inkml:trace>
  <inkml:trace contextRef="#ctx0" brushRef="#br1" timeOffset="52645.02">28007 2574 6014 0,'0'0'581'0,"0"0"-361"16,7 45 332-16,-5-13 16 0,0 10-311 16,2 3-257-16,-2 9 0 0,2 8 0 15,-2 3 0-15,-2 5 0 0,-2 1 0 16,-4-1 0-16,0-7 0 0,-1-7 0 16,3-9 0-16,4-9 0 15,0-10 0-15,7-11-513 0,-1-9-856 16,0-8-2056-16</inkml:trace>
  <inkml:trace contextRef="#ctx0" brushRef="#br1" timeOffset="52780.19">28146 3137 6995 0,'0'0'924'16,"0"0"-651"-16,0 0-273 0,0 0 0 16,2 41 0-16,-4-17 0 0,0 2 0 15,0-2 0-15,0-4 0 16,2-3 0-16,6-2 0 0,0-5 0 15,0-5-485-15,-2-4-976 0,1-6-3405 0</inkml:trace>
  <inkml:trace contextRef="#ctx0" brushRef="#br1" timeOffset="52933.38">28231 2624 8059 0,'0'0'133'16,"0"0"-133"-16,0 0 0 0,0 0 0 15,0 0 0-15,0 0 0 0,0 0 0 16,0 0 0-16,0 0-609 0,35 3-323 16,-23 5-1161-16,-1-2-333 0</inkml:trace>
  <inkml:trace contextRef="#ctx0" brushRef="#br1" timeOffset="53138.13">28338 2675 5742 0,'0'0'1001'0,"0"0"359"15,0 0-1271-15,0 0-89 0,0 63 0 16,0-12 0-16,4 8 0 0,5 3 0 16,1-4 0-16,2 0 0 0,3-4 0 15,-3-4 0-15,1-2 0 0,-5-5 0 16,-4-4 0-16,-4-1 0 0,-2-6 0 16,-8-3 0-16,-5-9 0 0,-1-7-185 15,1-7-1219-15,-1-6-517 0</inkml:trace>
  <inkml:trace contextRef="#ctx0" brushRef="#br1" timeOffset="53293.22">28284 3096 6370 0,'0'0'140'15,"46"-36"445"-15,-15 20 479 0,2 0-1031 16,-2 4-33-16,-4 3 0 0,-4 2 0 16,-7 2 0-16,-1 2 0 0,-5-1 0 15,0 1 0-15,-4 0 0 0,-3 3-521 16,-1 0-676-16,0 0-1672 15,-2 0 12-15</inkml:trace>
  <inkml:trace contextRef="#ctx0" brushRef="#br1" timeOffset="53495.15">28530 3059 4518 0,'0'0'1428'15,"0"40"-435"-15,0-12-169 0,0 0-395 16,0 4-429-16,-2 4 0 0,2-2 0 16,7-3 0-16,3-3 0 0,8-6 0 15,5-6 0-15,6-3 0 16,0-7 0-16,-2-4 0 0,-4-4 0 15,-5-11 0-15,-1-4 0 16,-3-5 0-16,1-3 0 0,-9-2 0 16,-2-4 0-16,-4-2 0 0,0-2 0 15,-4 2 0-15,0 5 0 0,0 9 0 16,2 8 0-16,2 9-149 0,0 2-1151 16,0 3-685-16</inkml:trace>
  <inkml:trace contextRef="#ctx0" brushRef="#br1" timeOffset="53742.11">28950 3174 7183 0,'0'0'852'0,"-17"-32"-695"0,5 12-157 16,0 2 0-16,-1 5 0 0,3 1 0 16,0 6 0-16,-1 3 0 15,1 5 0-15,-5 11 0 0,1 11 0 16,0 9 0-16,-1 6 0 0,7 3 0 15,4-4 0-15,4-4 0 16,8-5 0-16,4-8 0 0,5-6 0 0,4-5 0 16,-1-8 0-16,3-4 0 15,2-13 0-15,2-3 0 0,-3-5 0 16,-1-6 0-16,0-3 0 0,-4-5-877 16,-7 6-708-16</inkml:trace>
  <inkml:trace contextRef="#ctx0" brushRef="#br1" timeOffset="53897.46">29084 2691 6238 0,'0'0'1133'0,"0"0"-393"0,0 0-659 16,0 0-81-16,-37 57 0 0,27-14 0 15,4 8 0-15,-1 1 0 0,5-1 0 16,2 4 0-16,5-2 0 0,1 2 0 16,0-4 0-16,0-4 0 15,0-7 0-15,1-4 0 0,-3-8-189 16,0-10-2184-16,-2-6-316 0</inkml:trace>
  <inkml:trace contextRef="#ctx0" brushRef="#br1" timeOffset="54176.25">29117 3266 5662 0,'0'0'1169'0,"0"0"-749"16,46 3 376-16,-9-9-651 0,4-4-145 15,1-1 0-15,-3-3 0 0,-4-1 0 16,-8 1 0-16,-4-3 0 15,-7-1 0-15,-3-3 0 0,-11-1 0 16,-2-1 0-16,-6 3 0 0,-9 2 0 16,-3 8 0-16,-5 5 0 0,-6 9 0 15,-2 13 0-15,-4 13 0 0,2 10 0 16,8 7 0-16,12 4 0 0,13-1 0 16,11-2 0-16,12-3 0 0,12-3 0 15,10-2 0-15,11-4 0 16,8-5 0-16,0-4 0 0,-2-6 0 15,-2-6 0-15,-16-5-345 0,-1-5-1888 16</inkml:trace>
  <inkml:trace contextRef="#ctx0" brushRef="#br1" timeOffset="56325.45">21626 427 6474 0,'0'0'517'0,"0"0"375"0,0 0-583 16,0 0-309-16,0 0 0 0,-12 63 0 16,8 6 0-16,4 15 0 0,4 5 0 15,2 11 0-15,-6-1 0 16,0 3 0-16,-4-1 0 0,-13-3 0 0,-1-6 0 15,-5-11 0-15,2-12 0 16,5-15 0-16,5-15 0 0,7-15 0 16,2-10 0-16,2-14 0 0,6-17-213 15,-1-1-1308-15,1-13-828 0</inkml:trace>
  <inkml:trace contextRef="#ctx0" brushRef="#br1" timeOffset="56850.59">21579 603 4510 0,'0'0'404'0,"8"-40"1068"15,-6 28-779-15,4 0-105 0,2 0-63 16,7 2-525-16,6-2 0 0,5-1 0 16,10 1 0-16,5-1 0 0,0 4 0 15,9 6 0-15,-7 4 0 0,-1 12 0 16,-9 8 0-16,-6 8 0 0,-3 5 0 16,-5 11 0-16,-7 4 0 15,-9 2 0-15,-6 0 0 0,-11-5 0 16,-9-1 0-16,-8 0 0 0,-4-4 0 15,-6-2 0-15,-7-4 0 0,1-5 0 16,-1-9 0-16,3-7 0 16,9-6 0-16,12-7 0 0,3-2 0 15,11-9 0-15,-1-2 0 0,7-2 0 16,2-1 0-16,2 5 0 0,0 4 0 16,0 4 0-16,2 2 0 0,2 2 0 15,5 9 0-15,3 12 0 16,15 14 0-16,4 6 0 0,2 5 0 15,2 0 0-15,2-5 0 0,-2-1 0 16,-1-3 0-16,-6-4 0 0,-1-7 0 16,-4-4 0-16,-4-7 0 0,-5-6 0 15,-6-7 0-15,-1-4 0 0,3-13 0 16,0 1-1678-16,-1-7-2375 0</inkml:trace>
  <inkml:trace contextRef="#ctx0" brushRef="#br1" timeOffset="57560.61">22036 1256 3361 0,'0'0'400'0,"0"0"213"0,0 0 791 16,0 0-668-16,0 0-195 0,0 0 243 15,0 0-496-15,0 0-223 0,0 0-65 16,0-11 0-16,20 9 0 0,9-3 0 16,0-3 0-16,6-3 0 0,-2-5 0 15,2-2 0-15,-2-2 0 16,1-1 0-16,-10 0 0 0,-1-1 0 15,-8 1 0-15,-5 0 0 0,-2 1 0 16,-8 3 0-16,-4 3 0 0,-6 2 0 16,-9 4 0-16,-6 6 0 15,-8 3 0-15,-6 13 0 0,-7 11 0 16,-3 8 0-16,1 9 0 0,3 3 0 16,12 1 0-16,8 0 0 0,15-1 0 15,10-1 0-15,8-5 0 16,15-3 0-16,12-7 0 0,12-7 0 15,13-9 0-15,8-8 0 0,11-9 0 16,0-10 0-16,-3-9 0 0,-18 1-1373 16,-11-5-2833-16</inkml:trace>
  <inkml:trace contextRef="#ctx0" brushRef="#br1" timeOffset="58501.61">22995 272 1768 0,'0'0'741'0,"0"0"-385"0,0 0-44 16,0 0 88-16,0 0 272 0,0 0-147 15,0 0 15-15,0 0 380 16,0 0-339-16,0 0-37 0,10-21 140 15,-10 17-535-15,2 2-149 0,-2-3 0 16,-2 2 0-16,-6-1 0 0,-3 2 0 16,-3 2 0-16,-9 1 0 0,-8 10 0 15,0 6 0-15,-4 8 0 0,4 5 0 16,2-2 0-16,13 2 0 0,3-4 0 16,1 2 0-16,3 1 0 15,1-2 0-15,4-1 0 0,2-1 0 16,2-3 0-16,4-1 0 0,9-2 0 15,7 3 0-15,3 2 0 0,6 0 0 16,2-3 0-16,-4-2 0 16,-9-4 0-16,-3 1 0 0,-11-1 0 15,-4 1 0-15,-12-1 0 0,-9 4 0 16,-6-1 0-16,-4 2 0 0,0-1 0 16,-4 0 0-16,8-1 0 0,2-4 0 15,5-1 0-15,3-2 0 16,11-6 0-16,2-2 0 0,2 0 0 15,2 0 0-15,0-2 0 0,0 3 0 16,0 0 0-16,0 0 0 0,2 2 0 16,6 0 0-16,4 0 0 0,7 0 0 15,6-1 0-15,4 3 0 0,-2 0 0 16,-11 3 0-16,1 0 0 0,-13 2 0 16,-4 4 0-16,-2 3 0 15,-9 3 0-15,-3 3 0 0,-5 2 0 16,-3 5 0-16,-3 5 0 0,-2 3 0 15,-2 4 0-15,-2 3 0 0,2 1 0 16,4-2 0-16,4-1 0 16,11-3 0-16,10 1 0 0,2-2 0 15,9-3 0-15,9-3 0 0,-1-5 0 16,6-1 0-16,-1-8 0 0,3-4 0 16,2-7 0-16,-8-6-1357 15,-2-5-1821-15</inkml:trace>
  <inkml:trace contextRef="#ctx0" brushRef="#br1" timeOffset="59698.6">28665 298 4674 0,'0'0'812'0,"0"0"-80"0,0 0 53 16,0 0-437-16,0 0-108 0,0 0 44 15,43-29-200-15,-20 29 0 0,2 3-28 16,0 7-52-16,-3 3-4 0,1 2 0 16,0 4 4-16,-3 1-4 0,-3 4 0 15,-7 1-24-15,-1 2 24 0,-7 4 0 16,-4 3 16-16,-7 2 16 0,-5 1 29 16,-5 4-61-16,-1 2 0 15,-1-3 0-15,2 0 0 0,5-5 0 16,3-5 0-16,3-2 0 0,4-4 0 15,4-5 0-15,2-4 0 0,4-2 0 16,5-6 0-16,-1-2 0 0,2-4 0 16,-3-1 0-16,-3 0 0 15,-4-1 0-15,-2 0 0 0,0 1 0 16,-4-1 0-16,-4 1 0 0,-5 2 0 16,-3 10 0-16,-1 5 0 0,3 4 0 15,5 0 0-15,7 0 0 0,2-3 0 16,0 1 0-16,0 0 0 15,4 2 0-15,5-1 0 0,-3 1 0 16,2 0 0-16,-2 1 0 0,-2 1 0 16,1 4 0-16,-3 2 0 0,-2 1 0 15,0 0 0-15,2 2 0 0,2 3 0 16,2 1 0-16,2 0 0 0,-1 1 0 16,-1-2 0-16,-2-3 0 15,-4 1 0-15,-6-2 0 0,-9-5 0 16,-8-1 0-16,-8-2 0 0,-12-4 0 15,-11-4 0-15,-4-2 0 0,1-6 0 16,5-2 0-16,15-1 0 0,12-4 0 16,12 0 0-16,5 0-705 15,0-4-2853-15</inkml:trace>
  <inkml:trace contextRef="#ctx0" brushRef="#br1" timeOffset="102438.31">16541 3137 2297 0,'0'0'1960'0,"0"0"-1267"0,0 0 331 16,0 0-472-16,0 0-135 0,0 0 15 16,0 0-252-16,0 0 44 0,4-34 140 15,-14 29-315-15,-3-1-49 0,-5 1 0 16,-9 0 0-16,0 1 0 15,-4 4 0-15,-6 0 0 0,4 7 0 16,-2 6 0-16,2 3 0 0,4 5 0 16,2 3 0-16,6-1 0 0,5 2 0 15,5-1 0-15,1-2 0 16,8-1 0-16,2-4 0 0,2 0 0 16,8 0 0-16,11 0 0 0,2 1 0 15,8 3 0-15,4 0 0 0,2 2 0 16,6 2 0-16,-1 1 0 15,-5 0 0-15,2 0 0 0,-6 1 0 16,-8-1 0-16,-2-1 0 0,-9-2 0 16,-7 0 0-16,-1-4 0 0,-6-3 0 15,-6 0 0-15,-9-3 0 0,-1-3 0 16,-7-1 0-16,-6-1 0 0,-8-4 0 16,-5-4 0-16,-5 0 0 0,3-8 0 15,-3-2 0-15,1-1 0 0,9 0 0 16,10 3 0-16,11 3 0 15,10 2 0-15,3 0 0 0,3 2-377 16,0-1-1396-16,11-3-544 0</inkml:trace>
  <inkml:trace contextRef="#ctx0" brushRef="#br1" timeOffset="102610.09">16649 3489 6939 0,'0'0'1048'0,"0"0"-1028"0,-9 45 165 0,7-17-185 16,-2-1 0-16,4 1 0 0,-4 1 0 16,4-1 0-16,0 1 0 0,0-2 0 15,0 0 0-15,-2-3-305 0,-2-6-1728 16,0-9-692-16</inkml:trace>
  <inkml:trace contextRef="#ctx0" brushRef="#br1" timeOffset="102764.32">16651 3116 6639 0,'0'0'268'0,"0"0"-256"15,18 33 200-15,-7-8-208 0,1 3-4 16,5 4-248-16,-1 5-265 16,-1 7-191-16,-1 7-1157 0,-4-11 369 15</inkml:trace>
  <inkml:trace contextRef="#ctx0" brushRef="#br1" timeOffset="102954.14">16737 3824 3301 0,'0'0'1509'16,"-10"38"-481"-16,8-28-235 0,2-10 111 16,2-5-404-16,4-12-343 0,7-15-157 15,7-10 0-15,9-7 0 0,4 3 0 16,-2 7 0-16,-4 10 0 0,0 9 0 16,-10 11 0-16,-3 9 0 0,-3 1 0 15,-5 13 0-15,-2 2 0 0,2 6 0 16,-6 6 0-16,0 0 0 15,0 2 0-15,0 0 0 0,-6 1 0 16,2 1 0-16,-2 0 0 0,-1-2 0 16,3-3 0-16,0-6 0 15,4-4-749-15,0-7-1284 0,4-6-156 0</inkml:trace>
  <inkml:trace contextRef="#ctx0" brushRef="#br1" timeOffset="103419.68">17201 3693 5942 0,'0'0'496'0,"6"-38"89"0,-6 17 195 15,0 1-512-15,-11-1-147 0,-3 1-121 16,-3 5 0-16,1 5 0 0,-5 7 0 16,0 7 0-16,5 7 0 0,-9 10 0 15,2 3 0-15,-1 6 0 0,-3 3 0 16,6 1 0-16,5-1 0 15,5-4 0-15,7-4 0 0,8-8 0 16,7-6 0-16,11-4 0 0,-1-4 0 16,4-6 0-16,-3-5 0 15,-1-3 0-15,0-2 0 0,-3-2 0 16,-5 2 0-16,1 2 0 0,-3 5 0 16,-1 3 0-16,0 4 0 0,3 11 0 15,7 9 0-15,1 7 0 16,-4 6 0-16,-3 1 0 0,-8 0 0 15,0 4 0-15,-6-3 0 0,-2 1 0 16,-8-1 0-16,-4 1 0 0,-13-1 0 16,0-1 0-16,-8-1 0 0,-3-3 0 15,-3-3 0-15,4-5 0 0,4-8 0 16,-2-6 0-16,12-9 0 0,2-7 0 16,1-10 0-16,9-6 0 0,7-6 0 15,8-2 0-15,13-2 0 0,10-5 0 16,8-1 0-16,2-5 0 15,6-2 0-15,-1-3 0 0,-1-3 0 16,-6 11-1537-16,-2-5-1189 0</inkml:trace>
  <inkml:trace contextRef="#ctx0" brushRef="#br1" timeOffset="103608.19">17329 3338 7811 0,'0'0'308'0,"-7"36"-284"0,7-7 25 15,0 3-49-15,5 6 0 0,1 6 0 16,0 3 0-16,-2 5 0 0,2 0 0 16,-6 1 0-16,-10-1 0 0,-7-3 0 15,1-3 0-15,-1-6 0 0,3-10-113 16,8-10-603-16,2-10 12 0,8-8-1045 16,2-2-64-16,6-9-1284 0</inkml:trace>
  <inkml:trace contextRef="#ctx0" brushRef="#br1" timeOffset="103910.01">17484 3792 6951 0,'0'0'1241'16,"0"0"-1241"-16,0 0 0 15,0 0 0-15,0 0 0 0,49-37 0 16,-28 20 0-16,6-4 0 0,-6 3 0 16,-1 0 0-16,-5 1 0 0,-3 1 0 15,-4 2 0-15,-6 0 0 0,3 4 0 16,-5 2 0-16,-11 4 0 15,-3 4 0-15,-9 2 0 0,-8 8 0 16,0 8 0-16,0 4 0 0,0 6 0 16,2 4 0-16,4 2 0 0,11 1 0 15,8-2 0-15,6-2 0 0,10-4 0 16,6-5 0-16,13-4 0 0,2-10 0 16,5-3 0-16,3-5 0 0,-2-10 0 15,-4-2 0-15,-2-4 0 0,-10 0-661 16,-5-5-2997-16</inkml:trace>
  <inkml:trace contextRef="#ctx0" brushRef="#br1" timeOffset="105967.26">18720 3251 5062 0,'0'0'516'15,"-13"-38"-36"-15,5 17 405 0,-2-3-609 16,0-1-52-16,-7 0 92 0,2 3-128 15,-5 2-12-15,-3 1-107 16,0 4-69-16,-1 5 0 0,-7 6 0 16,0 4 0-16,0 8 0 0,-3 7 0 15,-1 3 0-15,2 5 0 0,-2 3 0 16,6 4 0-16,4 1 0 0,15 1 0 16,10 2 0-16,6 4 0 0,15 4 0 15,6 3 0-15,8 2 0 16,2 6 0-16,0 2 0 0,-2 2 0 15,-6 0 0-15,-4-1 0 0,-4-3 0 16,-5-6 0-16,-5-3 0 0,-1-5 0 16,-10-4 0-16,0-4 0 15,0-5 0-15,-6-7 0 0,-9-8-625 16,5-5-764-16,-6-6-2901 0</inkml:trace>
  <inkml:trace contextRef="#ctx0" brushRef="#br1" timeOffset="106124.51">18319 3712 7071 0,'0'0'792'16,"0"0"-463"-16,0 0-329 0,0 0 0 16,0 0 0-16,54-13 0 0,-28 9 0 15,5-1 0-15,-4 2 0 0,6 1 0 16,3 1 0-16,1 1 0 0,0 1 0 16,2 6 0-16,-10 1 0 0,-2 4-1818 15,-12-3 102-15,-9 3-377 0</inkml:trace>
  <inkml:trace contextRef="#ctx0" brushRef="#br1" timeOffset="106337.36">18745 3975 3757 0,'0'0'1473'0,"0"0"-525"16,0 0-203-16,0 0 251 0,0 0-723 16,0 0-273-16,0 0 0 0,-9-58 0 15,5 17 0-15,2 0 0 16,2 5 0-16,4 2 0 0,7 10 0 15,1 2 0-15,3 6 0 0,-3 5 0 16,-2 2 0-16,5 5 0 0,-5 0 0 16,0 4 0-16,5 0 0 0,-7 0-337 15,2 4-835-15,-3 0-333 0</inkml:trace>
  <inkml:trace contextRef="#ctx0" brushRef="#br1" timeOffset="106616.42">18955 3860 5826 0,'0'0'773'0,"48"6"-141"16,-21-13 329-16,0-3-961 0,0-2 0 16,-3-7 0-16,-7 0 0 15,2-3 0-15,-7-2 0 0,-6-1 0 16,-6 2 0-16,0-1 0 0,-10 4 0 16,-7 7 0-16,1 6 0 0,-5 8 0 15,0 12 0-15,-3 6 0 0,-5 6 0 16,2 4 0-16,0 4 0 15,6 2 0-15,7 0 0 0,8 0 0 16,6-2 0-16,12-2 0 0,9-6 0 16,6-5 0-16,12-2 0 0,4-8 0 15,7-5 0-15,2-5 0 0,-1-2-753 16,-14-4-536-16,1-3-912 0</inkml:trace>
  <inkml:trace contextRef="#ctx0" brushRef="#br1" timeOffset="107239.36">19646 3768 1336 0,'0'0'3998'0,"0"0"-2990"15,2-38 225-15,-6 20-661 0,-2 1-527 16,-5 1-45-16,-3 2 0 0,-3 4 0 16,-3 6 0-16,-1 6 0 0,-4 14 0 15,-6 13 0-15,-2 8 0 16,2 8 0-16,4 2 0 0,7-2 0 16,9-1 0-16,11-5 0 0,8-7 0 15,9-6 0-15,6-8 0 16,14-9 0-16,2-9 0 0,5-8-17 15,-1-10-143-15,-2-6 16 0,-3-6-216 16,-7-4 140-16,-11-1 144 0,-3 0 68 16,-7 1 16-16,-6 6 0 0,-4 4 100 15,-4 9 128-15,2 5-60 0,-2 7 196 16,0 3-295-16,-2 8-77 0,-5 13 0 16,-1 11 0-16,-3 8 0 0,1 6 0 15,-3 1 0-15,5 4 0 0,-7 6 0 16,-1 4 0-16,1 1 0 15,-2-1 0-15,3-7 0 0,7-5 0 16,5-9 0-16,6-4 0 0,4-8 0 16,9-7 0-16,5-10 0 15,9-9 0-15,6-11 0 0,5-16 0 16,3-11 0-16,0-11-1333 0,-14 9-820 16,4-5-1581-16</inkml:trace>
  <inkml:trace contextRef="#ctx0" brushRef="#br1" timeOffset="107515.4">19853 3655 5614 0,'0'0'953'0,"0"0"-301"0,0 0 284 16,0 0-899-16,-2 34-37 0,-7-1 0 16,-3 7 0-16,2 1 0 0,3 0 0 15,7 0 0-15,0-1 0 0,15-2 0 16,1-3 0-16,7-7 0 15,-2-8 0-15,-1-7 0 0,5-9 0 16,-2-7 0-16,0-9 0 0,-5-11 0 16,1-4 0-16,-7-5 0 15,-1-4 0-15,-3 1 0 0,-6-1 0 16,-2 2 0-16,0 8 0 0,0 8-113 16,0 10-535-16,0 6-425 0,0 2 81 15,-2 3-373-15</inkml:trace>
  <inkml:trace contextRef="#ctx0" brushRef="#br1" timeOffset="108015.47">20132 3942 5314 0,'0'0'1228'0,"0"0"-379"0,39 0-48 16,-18-12-801-16,3-7 0 0,-1-4 0 16,-2-5 0-16,0-1 0 0,-7-2 0 15,-2-2 0-15,-3 1 0 0,-7 4 0 16,-2 6 0-16,-4 8 0 15,-3 8 0-15,1 6 0 0,-4 8 0 16,-3 12 0-16,-5 4 0 0,3 9 0 16,-1 3 0-16,3-1 0 15,5 3 0-15,8-5 0 0,4-4 0 16,15-3 0-16,4-4 0 0,1-2 0 16,5-5 0-16,2-6 0 0,0-3 0 15,0-4 0-15,-4-3 0 16,-2-5 0-16,-2-1 0 0,-13 2 0 15,3 2 0-15,-9 3 0 0,-4 4 0 16,0 6 0-16,0 8 0 0,0 3 0 16,0 0 0-16,-2-5 0 0,2-6 0 15,0-6 0-15,0-1 0 0,0-3 0 16,2-3 0-16,2-7 0 0,2-8 0 16,2-9 0-16,3-7 0 15,1-6 0-15,9-1 0 0,1-4 0 0,3 3 0 16,2 7 0-16,0 9 0 15,-13 11 0-15,-3 8 0 0,-5 5 0 16,-6 2 0-16,4 6 0 0,-4 11 0 16,0 13 0-16,0 9 0 15,-4 3 0-15,4 1 0 0,-2-6 0 16,2 0 0-16,0-4 0 0,6-7 0 16,7-4 0-16,1-9-389 0,-4-6-1344 15,5-7-724-15</inkml:trace>
  <inkml:trace contextRef="#ctx0" brushRef="#br1" timeOffset="108316.17">21000 3738 6767 0,'0'0'768'0,"0"0"-111"0,0 0-657 0,0 0 0 0,0 0 0 0,0 0 0 16,0 0 0-16,-35-11 0 0,18 29 0 16,1 13 0-16,-5 9 0 0,4 4 0 15,3-1 0-15,8-8 0 16,6-5 0-16,2-5 0 0,8-5 0 15,5-4 0-15,12-7 0 0,1-5 0 16,3-4 0-16,3-9 0 0,-8-4 0 16,1-3-157-16,-10 3-1255 0,-3-2-3155 0</inkml:trace>
  <inkml:trace contextRef="#ctx0" brushRef="#br1" timeOffset="108669.93">21120 3896 5586 0,'0'0'948'0,"0"0"-723"15,0 0 687-15,0 0-456 0,43 8-391 16,-22-7-65-16,-5-1 0 0,1 0 0 16,-5-4 0-16,1-1 0 15,-3-2 0-15,0-3 0 0,-3 0 0 16,3-3 0-16,-2-2 0 0,-6-1 0 16,4 0 0-16,-3 0 0 0,-3 2 0 15,0 3 0-15,-5 3 0 16,1 4 0-16,4 0 0 0,0 1 0 15,0 1 0-15,-2 0 0 0,2 1 0 16,-2 1 0-16,2 2 0 0,0 6 0 16,0 5 0-16,0 7 0 0,0 2 0 15,0-2 0-15,0-3 0 0,2-6 0 16,0-4 0-16,2-4 0 0,1 0 0 16,-3-2 0-16,-2 0 0 0,4-1 0 15,-2-2 0-15,0-2 0 0,0-3 0 16,-2 1 0-16,0 0 0 15,0 0 0-15,0 0 0 0,0 1 0 16,0 0-725-16,-6-2-1848 0</inkml:trace>
  <inkml:trace contextRef="#ctx0" brushRef="#br1" timeOffset="109714.35">21138 3651 3961 0,'0'0'693'0,"0"0"651"15,0 0-563-15,0 0-213 0,0 0 128 16,0 0-547-16,0 0-149 0,0 0 0 16,0 0 0-16,-14 49 0 0,12-11 0 15,0 0 0-15,2 0 0 0,2-4 0 16,0-1 0-16,4-4 0 0,0-7 0 16,1-5 0-16,3-7 0 15,0-6 0-15,1-4 0 0,3-4 0 0,-2-8 0 16,7-5 0-16,-7-5 0 15,5-4 0-15,-3-3 0 0,-1 0 0 16,-3-2 0-16,-2 1 0 0,-3-1 0 16,-5 5 0-16,0 5 0 0,0 10 0 15,0 4 0-15,0 5 0 16,-3 1 0-16,3 1 0 0,-2 0 0 16,2 13 0-16,0 11 0 0,0 7 0 15,0 8 0-15,0 3 0 16,7 1 0-16,3 5 0 0,2 4 0 15,3 4 0-15,-1 3 0 0,-3 4 0 16,-1-2 0-16,-8-1 0 0,-2-4 0 16,-6-4 0-16,-7-6 0 0,-7-3 0 15,-5-4 0-15,-8-7 0 0,-8-6 0 16,-11-7 0-16,-2-6 0 0,-2-8 0 16,-2-6 0-16,11-12 0 15,3-13 0-15,9-10 0 0,8-11 0 16,17-6 0-16,10-4 0 0,21 3 0 15,20 10 0-15,17 6 0 0,16 10 0 16,9 9 0-16,-2 1 0 0,6 5 0 16,-13-2 0-16,-20 4 0 15,-9-7-2346-15</inkml:trace>
  <inkml:trace contextRef="#ctx0" brushRef="#br1" timeOffset="113016.6">22759 4170 5458 0,'0'0'1020'0,"0"0"-131"16,0 0-64-16,0 0-825 15,0 0 0-15,0 0 0 0,0 0 0 16,-41 28 0-16,24 4 0 0,3 6 0 16,1 4 0-16,1 0 0 15,-1 2 0-15,5-1 0 0,2-2 0 16,6-4 0-16,4-5 0 0,6-10 0 15,7-5 0-15,4-10 0 0,3-7 0 16,5-6 0-16,-2-8 0 0,-2-6 0 16,0-5 0-16,-4-2 0 0,-3-1 0 15,-3 5 0-15,-5 5 0 0,-6 7 0 16,-2 6 0-16,0 3 0 0,-2 2 0 16,0 2 0-16,-2 13 0 15,-4 10 0-15,6 6 0 0,0 4 0 16,8 0 0-16,9-6 0 0,12-3 0 15,6-4 0-15,10-5 0 0,5-4 0 16,6-6 0-16,0-7 0 0,-3-4 0 16,-5-12 0-16,-9-5 0 15,-4-7 0-15,-12-5 0 0,-4-2 0 16,-11-4 0-16,-8-4 0 0,-10-2 0 16,-7 0 0-16,-10 0 0 15,-8 4 0-15,0 5 0 0,0 7 0 16,8 8 0-16,8 8-1521 0,13 1-4750 0</inkml:trace>
  <inkml:trace contextRef="#ctx0" brushRef="#br1" timeOffset="114119.66">23770 4262 1928 0,'0'0'2878'0,"0"0"-2202"0,0 0 493 16,0 0-689-16,0 0-148 0,0 0 144 15,0 0-223-15,45-3-253 0,-7 4 0 16,3 0 0-16,2-1 0 0,-1 0 0 16,-1-2 0-16,0-1 0 0,-4 2 0 15,-6 1 0-15,-6 0 0 0,-4 0 0 16,-9 0-1093-16,-3 1-500 0,-7-1-3621 0</inkml:trace>
  <inkml:trace contextRef="#ctx0" brushRef="#br1" timeOffset="114321.46">23788 4427 5282 0,'0'0'760'0,"0"0"521"15,0 0-729-15,0 0-235 0,40 11-317 16,-11-6 0-16,4 1 0 0,2 1 0 15,2-2 0-15,4 0 0 0,3-1 0 16,3-3 0-16,-1-1 0 0,-3-3 0 16,-10 0-1077-16,0-7-1516 0</inkml:trace>
  <inkml:trace contextRef="#ctx0" brushRef="#br1" timeOffset="115465.93">24764 4077 5342 0,'0'0'868'0,"0"0"-115"0,0 0 307 15,-16-39-891-15,22 24-169 0,10 0 0 16,3 1 0-16,8 0 0 15,6 2 0-15,4 1 0 0,4 4 0 16,-1 6 0-16,-3 4 0 0,-2 7 0 16,-4 8 0-16,-4 7 0 15,-4 6 0-15,-7 7 0 0,-5 4 0 16,-7 7 0-16,-4 0 0 0,0 2 0 16,-9-3 0-16,-1-2 0 15,-6-1 0-15,-5-1 0 0,-4 0 0 16,-8-4 0-16,-4-3 0 0,-7-3 0 15,3-5 0-15,0-6 0 0,1-7 0 16,9-9 0-16,7-6 0 0,5-5 0 16,5-8 0-16,3-11 0 0,7-4 0 15,4-10 0-15,4-4 0 0,4-6 0 16,7 3 0-16,4 8 0 0,3 11 0 16,3 13 0-16,2 11 0 0,-2 5 0 15,-5 7 0-15,-1 6 0 16,-7 6 0-16,3 5 0 0,-1 1 0 15,3 0 0-15,1 0 0 0,3-3 0 16,4-4 0-16,2 0 0 0,2-4 0 16,2-4 0-16,0-4-305 15,-11-5-895-15,-1-5-2186 0</inkml:trace>
  <inkml:trace contextRef="#ctx0" brushRef="#br1" timeOffset="115626.71">25368 4342 7407 0,'0'0'272'0,"0"0"241"0,0 0-513 16,0 0 0-16,0 0 0 0,0 0 0 16,10 36 0-16,-4 0 0 0,3 4 0 15,1 1 0-15,-2-1 0 0,2-3 0 16,-3-1 0-16,-3-2 0 0,0-5 0 16,-4-4 0-16,2-8 0 15,0-9-369-15,-2-5-1168 0,4-7-728 0</inkml:trace>
  <inkml:trace contextRef="#ctx0" brushRef="#br1" timeOffset="115824.14">25616 4289 7403 0,'0'0'789'16,"0"0"-789"-16,0 0 0 0,0 0 0 16,6 42 0-16,-2-4 0 15,4 7 0-15,3 4 0 0,-3-2 0 16,2 0 0-16,-3 1 0 0,-5-3 0 15,-2-2 0-15,-5-2 0 0,-3-8 0 16,2-7 0-16,-2-9 0 0,4-10-153 16,-1-6-1083-16,-1-7-357 0</inkml:trace>
  <inkml:trace contextRef="#ctx0" brushRef="#br1" timeOffset="115994.05">25324 4386 6875 0,'0'0'440'15,"0"0"437"-15,46-34-877 0,-9 25 0 16,8 2 0-16,1 4 0 0,-3 2 0 16,-1 1 0-16,-5 0 0 15,-2 0 0-15,-2 1 0 0,4 0 0 16,-2-1 0-16,-8 0-697 0,-2-2-3353 0</inkml:trace>
  <inkml:trace contextRef="#ctx0" brushRef="#br1" timeOffset="116565.97">26469 4221 5254 0,'0'0'728'0,"-4"-39"-180"0,-2 14 65 0,0-2 123 16,0-2-568-16,0-5-36 0,-3-1-119 15,1-2-13-15,-2 0 0 0,-3 2 0 16,-1 3 0-16,-5 4 0 15,-1 6 0-15,-3 5 0 0,0 7 0 16,-4 7 0-16,-2 3 0 0,0 7 0 16,0 7 0-16,5 5 0 15,1 6 0-15,8 6 0 0,3 5 0 16,10 9 0-16,8 9 0 0,13 6 0 16,10 8 0-16,6 3 0 0,4 1 0 15,-2-3 0-15,-2-4 0 16,-6-1 0-16,-4-5 0 0,-6-6 0 15,-7-5 0-15,-8-7 0 0,-4-7 0 16,-4-7 0-16,-8-7 0 0,-5-8 0 16,-6-7-817-16,7-5-352 0,-3-8-2320 0</inkml:trace>
  <inkml:trace contextRef="#ctx0" brushRef="#br1" timeOffset="116725.7">25978 4465 7143 0,'0'0'852'0,"33"-15"-655"15,4 7-197-15,10 3 0 0,9 0 0 16,2 3 0-16,-4 2 0 0,0 3 0 16,-5 2 0-16,1-1 0 15,-7-1 0-15,-14-2-761 0,-2-5-3945 0</inkml:trace>
  <inkml:trace contextRef="#ctx0" brushRef="#br1" timeOffset="152192.51">15758 5997 2445 0,'0'0'144'0,"0"0"1965"16,0 0-1293-16,0 0-204 16,0 0 265-16,0 0-485 0,0 0-52 15,0 0 40-15,0 0-303 0,-11-29-77 16,26 6 0-16,5-4 0 0,1 1 0 15,2 1 0-15,-2 3 0 0,3 2 0 16,-1 4 0-16,2 2 0 16,-2 4 0-16,1 4 0 0,3 6 0 15,0 2 0-15,4 9 0 0,0 3 0 16,-4 4 0-16,0 7 0 0,-6 3 0 16,-5 6 0-16,-6 4 0 0,-1 5 0 15,-9 0 0-15,-4 3 0 16,-3 0 0-16,-3 1 0 0,-6-1 0 15,-5 1 0-15,0-5 0 0,-4-4 0 16,5-2 0-16,-3-8 0 0,-2-5 0 16,2-7 0-16,-3-5 0 0,-3-7 0 15,2-6 0-15,0-9 0 0,2-10 0 16,4-8 0-16,-1-7 0 0,5-6 0 16,3 0 0-16,12 7 0 15,8 7 0-15,6 9 0 0,7 9 0 16,1 6 0-16,-1 4 0 0,6 7 0 15,2 2 0-15,4 2 0 0,0 1 0 16,2-5 0-16,-2-1 0 0,6-3 0 16,-10-2-1017-16,-2-4-1420 0</inkml:trace>
  <inkml:trace contextRef="#ctx0" brushRef="#br1" timeOffset="152770.69">16357 5475 3285 0,'0'0'408'0,"-33"13"-36"0,19-6 277 16,3-2-341-16,1 1 36 0,4-4 212 16,4-1-192-16,0 1-43 0,0-1 303 15,2-1-212-15,4-1-92 0,8-6-91 16,13-4-229-16,6-1 0 0,6-1 0 16,0 6 0-16,-4 3 0 15,2 4 0-15,-8 4 0 0,0 3 0 16,-10 2 0-16,-7 3 0 0,-6 6 0 15,-4 3 0-15,-6 4 0 0,-4 3 0 16,-5 2 0-16,1 1 0 0,1-2 0 16,3-1 0-16,0-2 0 15,3-1 0-15,3-5 0 0,2-1 0 16,4-4 0-16,9-4 0 0,9-3 0 16,5-3 0-16,4 1 0 0,0 0 0 15,-2 1-169-15,-11 1-2112 0,-1-1-580 16</inkml:trace>
  <inkml:trace contextRef="#ctx0" brushRef="#br1" timeOffset="153126.85">16754 6195 6166 0,'0'0'525'0,"-10"65"183"0,6-22 85 15,4 4-793-15,0 5 0 0,6 5 0 16,-2 0 0-16,2 1 0 0,4-3 0 16,-5 1 0-16,1-4 0 0,-6-4 0 15,0-6 0-15,0-5 0 0,0-13 0 16,0-9 0-16,0-9-229 16,0-6-1660-16,0-10-248 0</inkml:trace>
  <inkml:trace contextRef="#ctx0" brushRef="#br1" timeOffset="153450.23">16725 6079 5242 0,'0'0'1092'16,"0"0"-471"-16,-6-42 7 0,20 32-88 15,-1 0-471-15,7 3-69 0,1 1 0 16,4 2 0-16,-2 4 0 0,4 0 0 16,-3 8 0-16,3 6 0 0,-2 5 0 15,-4 3 0-15,-5 1 0 0,-5-2 0 16,-9 2 0-16,-2-1 0 0,-9 0 0 16,-5-3 0-16,-7 0 0 15,-4 0 0-15,-8-3 0 0,2-3 0 16,-6-2 0-16,2-3 0 0,2-5 0 15,8-3 0-15,6-6-89 16,11-6-459-16,12-4-1089 0,0 3-372 0,9-5-1264 16</inkml:trace>
  <inkml:trace contextRef="#ctx0" brushRef="#br1" timeOffset="153930.46">16754 5757 4109 0,'0'0'1197'0,"0"0"-453"15,0 0-99-15,0 0 251 0,0 0-444 16,0 0-303-16,0 0-149 15,48-57 0-15,-26 29 0 0,3-2 0 16,-4 4 0-16,-1-3 0 0,1 5 0 16,-4 2 0-16,-7 7 0 0,0 5 0 15,-8 7 0-15,3 1 0 0,-5 2 0 16,6 6 0-16,-2 9 0 0,2 11 0 16,4 6 0-16,5 5 0 15,-3-3 0-15,3-2 0 0,5-4 0 16,-3-2 0-16,-1-3 0 0,3-4 0 15,-7-1 0-15,-1-5-557 0,-5-4-1196 16</inkml:trace>
  <inkml:trace contextRef="#ctx0" brushRef="#br1" timeOffset="154706.14">15516 6578 4834 0,'0'0'84'0,"-44"17"220"0,30-11 128 16,8-4-208-16,2 0 116 0,4-1 293 15,10-1-417-15,15 1-100 0,28-1 592 16,26 0-407-16,26 0-301 0,17 0 0 16,7 0 0-16,13 0 0 15,17 0 0-15,15 0 0 0,8 0 0 16,4 0 0-16,2 3 0 0,-16 2 0 15,-17-2 0-15,-19 0 0 0,-22-1 0 16,-25 2-45-16,-36-3-947 16,-15-1-333-16</inkml:trace>
  <inkml:trace contextRef="#ctx0" brushRef="#br1" timeOffset="155563.57">15987 7062 3045 0,'0'0'1357'0,"0"0"-521"0,0 0 501 15,0 0-593-15,0 0-112 0,0 0-391 16,0 0-241-16,-4-42 0 0,21 14 0 15,7-3 0-15,3-1 0 0,4 4 0 16,2-1 0-16,4 5 0 0,3 5 0 16,-3 6 0-16,0 9 0 0,-6 4 0 15,0 9 0-15,-8 10 0 0,2 8 0 16,-9 7 0-16,1 5 0 0,-7 6 0 16,-4 1 0-16,-6 4 0 15,0-3 0-15,-6 1 0 0,-4-4 0 16,-7-3 0-16,3 1 0 0,-7-3 0 15,-2 0 0-15,-3-2 0 0,-1-5 0 16,-2-4 0-16,2-3 0 16,0-4 0-16,2-6 0 0,-2-5 0 15,0-5 0-15,3-6 0 0,1-10 0 16,-2-7 0-16,6-9 0 16,1-10 0-16,8-5 0 0,7-2 0 15,6 1 0-15,11 8 0 0,9 7 0 16,-3 8 0-16,5 9 0 0,-8 9 0 15,-1 2 0-15,-1 6 0 0,1 5 0 16,5 2 0-16,0 0 0 0,5 1-213 16,-5-6-923-16,6-1-285 0</inkml:trace>
  <inkml:trace contextRef="#ctx0" brushRef="#br1" timeOffset="155896.97">16576 7150 5982 0,'0'0'609'0,"0"0"-157"0,0 0 280 16,0 0-572-16,0 0 72 0,0 0-207 16,54 51-25-16,-15-31 0 0,11-1 0 15,6 1 0-15,8-1 0 0,-2 2 0 16,-4 3 0-16,-9-4 0 16,-7 3 0-16,-11-2 0 0,-11-2 0 15,-9-1 0-15,-5-5-785 0,-6-4-844 16</inkml:trace>
  <inkml:trace contextRef="#ctx0" brushRef="#br1" timeOffset="156221.63">17002 7035 6306 0,'0'0'949'0,"0"0"-305"0,-43 5-351 15,22 11-293-15,-6 8 0 0,-4 6 0 16,-4 6 0-16,8 2 0 0,-4 2 0 15,10 1 0-15,1-1 0 0,3 0 0 16,1-3 0-16,5-4 0 16,5-5 0-16,2-8-89 0,4-11-1099 15,6-6-377-15</inkml:trace>
  <inkml:trace contextRef="#ctx0" brushRef="#br1" timeOffset="156580.63">17163 6829 5162 0,'0'0'972'16,"0"0"-367"-16,0 0 403 0,0 0-708 16,0 0-155-16,0 0-145 0,0 0 0 15,50-2 0-15,-9-1 0 0,7-1 0 16,-1 2 0-16,-5 1 0 0,-7 2 0 16,-12 6 0-16,-17 7 0 15,-8 5 0-15,-17 5 0 0,-10 5 0 16,-8 5 0-16,-4 2 0 0,-5 0 0 15,7-3 0-15,4-3 0 0,12-8 0 16,11-3 0-16,14-4 0 0,16-5 0 16,17-4 0-16,13-5 0 0,10-3 0 15,-7-4 0-15,3-5-1277 0</inkml:trace>
  <inkml:trace contextRef="#ctx0" brushRef="#br1" timeOffset="157020.54">18195 6551 4329 0,'0'0'3066'0,"0"0"-2314"16,0 0-707-16,0 0-45 0,0 0 0 15,0 0 0-15,62 1 0 0,-19-1 0 16,5-1 0-16,-1-1 0 0,-5 0 0 16,-5 1 0-16,-2 1 0 0,-4-1 0 15,-8 1 0-15,-5 0 0 16,-5 0-357-16,-9 0-932 0,-4 0-2084 0</inkml:trace>
  <inkml:trace contextRef="#ctx0" brushRef="#br1" timeOffset="157212.43">18393 6363 7079 0,'0'0'668'0,"-14"41"-223"16,3-2-445-16,-5 9 0 15,1 0 0-15,5-3 0 0,10-4 0 0,2-3 0 16,6-3 0-16,11-6 0 0,2-3 0 16,8-11 0-16,-2-4-1061 15,1-9-1192-15</inkml:trace>
  <inkml:trace contextRef="#ctx0" brushRef="#br1" timeOffset="157877.12">19067 5994 3473 0,'0'-36'1789'0,"8"0"-1109"0,13-5 449 15,4 5-565-15,6-1-164 0,0 2-243 16,0 5-157-16,2 5 0 0,-2 6 0 16,0 4 0-16,0 5 0 15,6 9 0-15,-2 2 0 0,3 12 0 16,-5 12 0-16,-4 8 0 0,-7 11 0 15,-5 7 0-15,-7 5 0 0,-6 4 0 16,-8-1 0-16,-6 0 0 0,-3-3 0 16,-7-2 0-16,-9 0 0 15,-6-3 0-15,-5-2 0 0,-1-5 0 16,2-8 0-16,4-8 0 0,4-11 0 16,4-9 0-16,8-8 0 0,1-10 0 15,5-12 0-15,3-12 0 16,2-9 0-16,8-10 0 0,0-2 0 15,4 7 0-15,2 9 0 0,10 14 0 16,-1 8 0-16,6 8 0 0,-5 6 0 16,5 3 0-16,4 7 0 0,-3 3 0 15,3 2 0-15,2-2 0 0,4-1 0 16,2-4 0-16,4-5-229 0,-8-2-2324 16,-6-8-2121-16</inkml:trace>
  <inkml:trace contextRef="#ctx0" brushRef="#br1" timeOffset="158248.22">19600 5318 4434 0,'0'0'1280'0,"0"0"-492"0,0 0-391 0,0 0 59 16,58-22-116-16,-20 12-92 0,-1 6 1 15,-4 0-249-15,2 4 0 0,-8 0 0 16,-7 5 0-16,-3 4 0 0,-11 3 0 16,0 3 0-16,-6 2 0 15,-2 1 0-15,-6 3 0 0,-4 2 0 16,1 0 0-16,1 1 0 0,0 5 0 15,3-1 0-15,-1 1 0 0,2-1 0 16,6-2 0-16,0-2 0 0,14-5 0 16,3-5 0-16,4-5 0 15,3-4 0-15,-1-5 0 0,4 0 0 16,4-1 0-16,-10 0-2002 0,6-4-1251 16</inkml:trace>
  <inkml:trace contextRef="#ctx0" brushRef="#br1" timeOffset="158632.71">19960 6257 6170 0,'0'0'581'0,"0"0"403"15,0 0-716-15,0 0-79 0,10 59-189 16,-1-9 0-16,-3 8 0 0,0 3 0 16,-4-4 0-16,-2 0 0 0,0-2 0 15,0-3 0-15,0-2 0 0,-2-6 0 16,2-6 0-16,0-12 0 16,0-8-361-16,0-10-695 0,0-7-237 15,-2-12-2761-15</inkml:trace>
  <inkml:trace contextRef="#ctx0" brushRef="#br1" timeOffset="158913.4">19964 6148 6534 0,'0'0'581'0,"11"-50"-97"16,-5 28 28-16,2 3-431 0,0 0-81 15,3 3 0-15,5 3 0 16,3 4 0-16,4 5 0 0,5 4 0 15,1 7 0-15,7 8 0 0,-5 6 0 16,-2 3 0-16,-7 2 0 0,-13 0 0 16,-5 1 0-16,-11-2 0 0,-9 1 0 15,-7-1 0-15,-10-1 0 0,-2-2 0 16,-4-2 0-16,1-4 0 0,3-3 0 16,8-5 0-16,7-5 0 15,9-3 0-15,5-6 0 0,6-8-173 16,6-6-1291-16,5 0-369 0,1-5-676 15</inkml:trace>
  <inkml:trace contextRef="#ctx0" brushRef="#br1" timeOffset="159407.26">19979 5782 4285 0,'0'0'1105'0,"0"0"-497"0,0 0-19 0,0 0 511 16,43-31-595-16,-10 1-505 0,2-4 0 15,-2 1 0-15,-2 1 0 0,-4 1 0 16,-2 2 0-16,-8 5 0 0,-7 7 0 16,0 8 0-16,-6 6 0 0,-1 3 0 15,1 6 0-15,0 13 0 0,2 13 0 16,-2 11 0-16,2 6 0 16,-2 2 0-16,3-3 0 0,3 1 0 15,0-3 0-15,1-6 0 0,1-2 0 16,-2-7-1537-16,1-10-672 0,-1-5-1821 0</inkml:trace>
  <inkml:trace contextRef="#ctx0" brushRef="#br1" timeOffset="159823.68">18893 6632 5602 0,'0'0'464'0,"0"0"465"0,0 0 243 0,0 0-1147 16,0 0-25-16,0 0 0 0,58-11 0 16,21 12 0-16,24-1 0 15,23 0 0-15,13-1 0 0,8-3 0 16,10 1 0-16,2-2 0 0,-4 1 0 15,-6 1 0-15,-7 2 0 0,-18 1 0 16,-16 5 0-16,-25 4 0 0,-32 5-793 16,-20-1-968-16,-18-1-1020 0</inkml:trace>
  <inkml:trace contextRef="#ctx0" brushRef="#br1" timeOffset="160440.85">19150 7096 2893 0,'0'0'1845'0,"16"-38"-1097"0,1 17-84 15,4-1 213-15,-1-1-409 0,11 2-100 16,0 3-39-16,2 4-329 0,5 9 0 16,-1 6 0-16,2 10 0 15,-2 8 0-15,-4 9 0 0,-6 9 0 16,-6 5 0-16,-11 7 0 0,-6 5 0 16,-4 1 0-16,-6 3 0 15,-8-2 0-15,-7-3 0 0,-2-3 0 16,-8-2 0-16,-4-7 0 0,2-2 0 15,-2-5 0-15,-2-7 0 0,6-7 0 16,2-8 0-16,0-9 0 0,10-6 0 16,1-13 0-16,7-8 0 0,5-11 0 15,2-6 0-15,4-9 0 0,6 0 0 16,4 5 0-16,5 14 0 16,6 15 0-16,-1 12 0 0,5 11 0 15,-6 10 0-15,-1 6 0 0,-5 6 0 16,1-1 0-16,-1-4 0 0,7-4 0 15,1-4-297-15,0-7-555 0,1-3-297 16,-3-6-2641-16</inkml:trace>
  <inkml:trace contextRef="#ctx0" brushRef="#br1" timeOffset="160877.23">19660 7337 5622 0,'0'0'604'0,"0"0"389"15,0 0-477-15,0 0-248 0,0 0-79 16,0 0-189-16,0 0 0 0,0 0 0 16,0 0 0-16,27 45 0 0,-16-34 0 15,5-2 0-15,-1 0 0 0,1-6 0 16,3-2 0-16,-3-2 0 0,-1-6 0 16,-3-3 0-16,-6-1 0 15,-2-4 0-15,1-1 0 0,-5-1 0 16,2 1 0-16,-2 0 0 0,0 6 0 15,0 2 0-15,0 6 0 0,4 1 0 16,-2 1 0-16,6 8-65 16,-2 10 65-16,9 6 65 0,-3 4-65 15,-1 4 0-15,3 3 0 0,-4 5 0 16,5 4 0-16,-1 3 0 16,1 3 0-16,-1 0 0 0,-3-1 0 15,-5 1 0-15,-6 0 0 0,-6 1 0 16,-9-2 0-16,-1-2 0 0,-7-4 0 15,2-7 0-15,0-7 0 0,1-8 0 16,-5-8 0-16,0-8 0 0,-4-5 0 16,0-12 0-16,0-10 0 0,0-13 0 15,3-10 0-15,3-9 0 0,6-5 0 16,9 0 0-16,8 4 0 16,10 4-437-16,11 1-331 0,16 2-65 15,-6 13-771-15,4 1-205 0</inkml:trace>
  <inkml:trace contextRef="#ctx0" brushRef="#br1" timeOffset="161254.46">20144 6920 5358 0,'0'0'712'0,"0"0"45"0,0 0 407 16,0 0-963-16,0 0-201 16,46-36 0-16,-15 23 0 0,2 3 0 15,0 5 0-15,-2 3 0 0,0 2 0 16,-9 9 0-16,-3 4 0 0,-9 6 0 15,-10 3 0-15,-6 8 0 0,-12 3 0 16,-3 4 0-16,-6 2 0 16,0-2 0-16,2-3 0 0,9-4 0 15,3-5 0-15,11-6 0 0,4-5 0 16,11-2 0-16,12-4 0 16,8-4 0-16,8-4 0 0,13 0 0 15,4-5 0-15,-13-1-1025 0,-1-1-2973 0</inkml:trace>
  <inkml:trace contextRef="#ctx0" brushRef="#br1" timeOffset="161588.28">21147 6804 5498 0,'0'0'892'0,"62"-9"533"15,-21 2-1048-15,-2 2-377 0,3 3 0 16,-7 2 0-16,-2-1 0 0,-2 1 0 15,-4-2 0-15,-2 1 0 0,-9-1 0 16,-6 2 0-16,-3-1 0 0,-3-2-377 16,-2 2-843-16,2-3-477 0</inkml:trace>
  <inkml:trace contextRef="#ctx0" brushRef="#br1" timeOffset="161738.32">21347 6559 6799 0,'0'0'748'0,"-21"46"-103"0,11-15-645 16,2 3 0-16,4 2 0 0,4 4 0 15,4 1 0-15,8-1 0 0,5-3 0 16,10-5 0-16,4-8 0 0,8-5 0 16,-10-9-149-16,12-5-3633 0</inkml:trace>
  <inkml:trace contextRef="#ctx0" brushRef="#br1" timeOffset="162394.34">22067 6017 5166 0,'-15'-34'20'0,"13"3"668"0,6-7 357 15,9 2-649-15,9-3-100 0,3-3 104 16,8 2-219-16,-2 2-181 0,4 6 0 16,0 6 0-16,3 8 0 15,3 10 0-15,-2 8 0 0,5 6 0 16,-5 10 0-16,-2 8 0 0,-6 8 0 15,-4 7 0-15,-4 6 0 0,-7 5 0 16,-7 6 0-16,-7 2 0 16,-4-2 0-16,-11-1 0 0,-5-2 0 15,-7-3 0-15,-8 0 0 0,0-3 0 16,-7-3 0-16,1-6 0 0,0-4 0 16,4-8 0-16,2-9 0 0,6-7 0 15,0-8 0-15,10-6 0 16,-1-10 0-16,-1-8 0 0,5-11 0 15,1-10 0-15,3-3 0 0,4 0 0 16,6 7 0-16,4 10 0 0,10 10 0 16,7 7 0-16,6 8 0 0,4 5 0 15,10 8 0-15,-4 2 0 0,5 2 0 16,-5 0 0-16,-6-3 0 0,-4-2 0 16,0-6-277-16,-9-2-995 15,-5-5-3134-15</inkml:trace>
  <inkml:trace contextRef="#ctx0" brushRef="#br1" timeOffset="162777.68">22472 5366 5498 0,'0'0'540'0,"0"0"253"0,58-34-365 0,-27 21-72 0,4 2 64 16,2 1-263-16,0 4-157 15,0 4 0-15,1 2 0 0,-7 2 0 16,-9 8 0-16,-7 4 0 0,-15 5 0 15,0 1 0-15,-11 5 0 0,-5 1 0 16,-5 0 0-16,1 3 0 16,1-3 0-16,2 1 0 0,3 0 0 15,-1-2 0-15,7 0 0 0,2-5 0 16,6 0 0-16,14-3 0 0,3-4 0 16,10-4 0-16,4-1 0 0,-2-1 0 15,0 0-269-15,-4-1-1916 0,-3-1-1068 16</inkml:trace>
  <inkml:trace contextRef="#ctx0" brushRef="#br1" timeOffset="163229.53">22962 6206 5854 0,'0'0'408'0,"0"0"265"0,0 0-417 0,0 0-28 15,16 61 320-15,-10-12-323 0,-4 9-225 16,-2 1 0-16,0 3 0 0,0 2 0 15,0-2 0-15,-2-4 0 0,0-1 0 16,0-7 0-16,-2-4 0 16,2-8 0-16,-2-12 0 0,0-8 0 15,2-11 0-15,2-6-1886 0,0-8-279 0</inkml:trace>
  <inkml:trace contextRef="#ctx0" brushRef="#br1" timeOffset="163497.62">22891 6148 6018 0,'0'0'408'0,"23"-57"105"0,0 29 119 15,0 6-400-15,1 3-32 0,-1 4-11 16,6 5-189-16,0 5 0 16,2 4 0-16,4 3 0 0,2 8 0 15,-4 7 0-15,-4 3 0 0,-6 4 0 16,-8 3 0-16,-7 2 0 0,-8 2 0 15,-11 1 0-15,-9-2 0 0,-11 2 0 16,-6-2 0-16,-9-2 0 0,-1 0 0 16,-1-6 0-16,5-3 0 15,7-8 0-15,8-6 0 0,11-5 0 16,7-6 0-16,10-8-593 0,6 2-536 16,4-6-483-16</inkml:trace>
  <inkml:trace contextRef="#ctx0" brushRef="#br1" timeOffset="163869.45">22869 5814 3685 0,'0'0'612'15,"37"-17"137"-15,-8 1 727 0,0-4-871 16,2-3-109-16,2-3 44 0,-2-1-511 16,4-1-29-16,0 0 0 0,0 2 0 15,-2 1 0-15,-6 7 0 16,-8 7 0-16,-9 6 0 0,-6 4 0 15,-4 3 0-15,0 11 0 0,-4 7 0 16,-2 7 0-16,-2 4 0 0,6 3 0 16,2 0 0-16,2 5 0 0,6 1 0 15,0 4 0-15,2 0 0 0,1 2-93 16,-5 1-771-16,-2-11-225 0,0-2-2264 16</inkml:trace>
  <inkml:trace contextRef="#ctx0" brushRef="#br1" timeOffset="164304.04">21893 6704 6158 0,'0'0'112'0,"33"10"281"0,14-6 243 16,26-1-104-16,16-3-171 0,14 0-361 16,9-4 0-16,8 0 0 15,6-2 0-15,6 0 0 0,4 0 0 16,-3 0 0-16,3 2 0 0,-12 1 0 15,-12 0 0-15,-13 3 0 0,-25 3 0 16,-22 6-737-16,-23-2-768 0,-19-1-3153 0</inkml:trace>
  <inkml:trace contextRef="#ctx0" brushRef="#br1" timeOffset="164894.42">22098 7131 5174 0,'0'0'1012'0,"0"0"-303"0,-17-47 235 16,25 30-636-16,7 0-263 15,10-1-45-15,6 2 0 0,8 0 0 16,2 5 0-16,11 3 0 0,0 6 0 15,-3 6 0-15,-8 7 0 16,-5 8 0-16,-10 10 0 0,-1 4 0 0,-8 7 0 16,-5 9 0-16,-12 0 0 15,0 3 0-15,-14-1 0 0,-7 1 0 16,-4-2 0-16,-8-3 0 16,-2-3 0-16,-4-6 0 0,0-6 0 15,1-7 0-15,5-9 0 0,8-7 0 16,3-7 0-16,5-4 0 0,5-10 0 15,-3-5 0-15,11-5 0 0,-2-10 0 16,6-4 0-16,0-3 0 0,8 7 0 16,3 7 0-16,-1 10 0 15,6 5 0-15,1 6 0 0,-1 2 0 0,1 2 0 16,0 5 0-16,1 2 0 0,5-1 0 16,2 0 0-16,0-2 0 15,6-4-149-15,-3-3-527 0,3-3-124 16,-4 0-1494-16,-4-2-1567 0</inkml:trace>
  <inkml:trace contextRef="#ctx0" brushRef="#br1" timeOffset="165339.56">22666 7260 5466 0,'0'0'68'0,"0"0"1205"16,0 0-705-16,0 0-176 0,39-10 33 16,-10 5-425-16,8 0 0 15,1 1 0-15,-3 3 0 0,0 1 0 16,-2 0 0-16,-8 4 0 0,-9-2 0 15,-5 0 0-15,-7 2 0 0,-4 2 0 16,-6 4 0-16,-9 8 0 16,-8 5 0-16,-6 4 0 0,-6 5 0 15,4-1 0-15,-2 2 0 0,4 0 0 16,4 1 0-16,9-4 0 16,4 0 0-16,5-3 0 0,7-3 0 15,7-4 0-15,7-1 0 0,11-5 0 16,6-2 0-16,8-3 0 0,7-4 0 15,3 0 0-15,1-5 0 0,-1 0 0 16,-1-3 0-16,-5-4 0 0,-8-2 0 16,-10-3 0-16,-12-2-465 0,-3 1-1892 15,-10-1-448-15</inkml:trace>
  <inkml:trace contextRef="#ctx0" brushRef="#br1" timeOffset="165525.54">22635 7446 6767 0,'0'0'180'0,"0"0"736"0,50 10-587 15,-15-9-329-15,10-1 0 0,3-5 0 16,3-1 0-16,3-2 0 16,2-3 0-16,-4-1 0 0,-3 0 0 15,-7-1 0-15,-7 1-517 0,-10 3-1756 16,-11-3-528-16</inkml:trace>
  <inkml:trace contextRef="#ctx0" brushRef="#br1" timeOffset="165896.51">23121 7043 5150 0,'0'0'696'0,"0"0"501"0,0 0-533 16,0 0-296-16,0 0-251 0,51-14-117 16,-28 9 0-16,4 3 0 15,0 1 0-15,2 1 0 0,-4 0 0 16,-3 4 0-16,-5 3 0 0,-7 4 0 15,-6 2 0-15,-6 5 0 0,-8 3 0 16,-4 4 0-16,-5 1 0 0,2 1 0 16,3-3 0-16,2 0 0 0,7-5 0 15,5-1 0-15,9-3 0 0,9-2 0 16,9-5 0-16,8-3 0 0,7-1 0 16,1-4 0-16,-2 0 0 15,-3-4 0-15,-14-1 0 0,-5-1-1974 0</inkml:trace>
  <inkml:trace contextRef="#ctx0" brushRef="#br1" timeOffset="176038.15">15342 5419 1968 0,'0'0'349'0,"0"0"915"0,17-42 13 16,-13 31-437-16,-4 0-52 0,0 4 329 16,0 1-528-16,-4 1-589 15,-2 3 0-15,-5 1 0 0,-12 4 0 16,-6 14 0-16,-8 12 0 0,0 9 0 15,-4 11 0-15,4 9 0 0,-1 12 0 16,1 14 0-16,0 16 0 16,0 20 0-16,2 10 0 0,4 9 0 15,10 6 0-15,8 2 0 0,9 5 0 16,8-3 0-16,13-7 0 0,10-14 0 16,14-16 0-16,17-16 0 15,17-10 0-15,11-11 0 0,20-7 0 16,-26-18-861-16,13-9-560 0</inkml:trace>
  <inkml:trace contextRef="#ctx0" brushRef="#br1" timeOffset="176757.6">23772 5432 2941 0,'0'0'1849'0,"0"0"-165"0,0 0-879 0,0 0-97 0,12-34-503 16,-8 32-205-16,3 2 0 0,9 11 0 16,28 24 0-16,13 16 0 15,20 24 0-15,8 17 0 0,-1 8 0 16,-1 11 0-16,-6 10 0 0,-17 7 0 15,-15 11 0-15,-18 8 0 0,-25 4 0 16,-19 3 0-16,-24-1 0 16,-11-1 0-16,-10-5 0 0,-2-4 0 15,-4-10 0-15,2-14 0 0,0-19 0 16,8-20 0-16,8-27 0 16,13-21 0-16,8-24 0 0,15-8-1637 15,1-26-2297-15</inkml:trace>
  <inkml:trace contextRef="#ctx0" brushRef="#br1" timeOffset="177312.05">24702 6882 5982 0,'0'0'825'0,"0"0"-121"0,0 0-272 0,0 0-183 16,0 0-249-16,52 3 0 0,-21-17 0 0,2-7 0 16,-2-4 0-16,0-4 0 15,-2-2 0-15,0 0 0 0,-4-1 0 16,-5 0 0-16,-1-3 0 0,-7 3 0 15,-8 1 0-15,-4 4 0 16,-8 7 0-16,-11 9 0 0,-7 11 0 16,-14 7 0-16,-9 12 0 0,-9 11 0 15,-6 8 0-15,0 6 0 0,2 4 0 16,12 4 0-16,13 3 0 0,16 1 0 16,15 1 0-16,12-1 0 15,21-1 0-15,14-5 0 0,7-9 0 16,12-6 0-16,2-8 0 0,8-10 0 15,0-8 0-15,9-6 0 0,-2-7 0 16,-24-5-421-16,-1-6-2000 0</inkml:trace>
  <inkml:trace contextRef="#ctx0" brushRef="#br1" timeOffset="177849.3">25304 6142 2625 0,'0'0'4010'0,"0"0"-2698"0,0 0-1067 15,0 0-245-15,0 0 0 0,-33 22 0 16,30 13 0-16,3 10 0 0,9 4 0 16,9-1 0-16,1 5 0 0,2-1 0 15,-5 1 0-15,-1-3 0 16,-5-4 0-16,-6-4 0 0,-4-6 0 15,-4-5 0-15,-4-5 0 0,-9-5 0 16,-6-4 0-16,-6-7 0 0,-2-6 0 16,-2-4 0-16,0-8 0 0,4-11 0 15,5-11 0-15,3-9 0 0,6-14-1405 16,7 8-640-16,6-14-1281 0</inkml:trace>
  <inkml:trace contextRef="#ctx0" brushRef="#br1" timeOffset="178004.13">25403 5629 6699 0,'0'0'256'0,"0"0"192"16,0 0-72-16,0 0-264 0,0 0-112 16,0 0-48-16,0 0-520 0,0 0-233 15,0 0-567-15,0 0-2890 0</inkml:trace>
  <inkml:trace contextRef="#ctx0" brushRef="#br1" timeOffset="178443.51">25597 6053 4606 0,'0'0'1504'0,"0"0"-667"0,0 0-169 16,0 0-196-16,0 0-367 0,-16 46-105 16,-1-11 0-16,-2 2 0 15,7-5 0-15,6-6 0 0,4-3 0 16,2-3 0-16,6-5 0 0,4-5 0 16,3-5 0-16,1-5 0 0,1-4 0 15,-1-8 0-15,1-3 0 16,-3-2 0-16,0-1 0 0,-3 1 0 15,-3 2 0-15,-2 4 0 0,0 6 0 16,-4 2 0-16,2 3 0 0,-2 0 0 16,0 2 0-16,2 7 0 0,-2 5 0 15,2 4 0-15,3-1 0 0,1-2 0 16,4-4 0-16,5-3 0 0,1-5 0 16,3-1 0-16,-1-2 0 15,1-4 0-15,-1-4 0 0,-3-3 0 16,-5 0 0-16,-1 3 0 0,-3-1 0 15,-4-2 0-15,2-2 0 0,-2-3 0 16,-2-3 0-16,-2 1 0 0,-2-3 0 16,2 3-2278-16,2-4-835 0</inkml:trace>
  <inkml:trace contextRef="#ctx0" brushRef="#br1" timeOffset="178718.74">26153 5568 7379 0,'0'0'676'0,"0"0"-539"0,0 0-137 16,0 0 0-16,-45 10 0 0,26 21 0 15,5 8 0-15,1 7 0 0,7 10 0 16,6 7 0-16,0 5 0 16,2 4 0-16,2-4 0 0,0-5 0 15,5-7 0-15,-1-7 0 0,2-7 0 16,3-6 0-16,-1-7 0 0,3-7 0 15,3-6 0-15,3-6 0 0,2-7 0 16,-1-3 0-16,3-6 0 0,-4-8 0 16,-5-8 0-16,-5 4-921 15,-5-6-1780-15</inkml:trace>
  <inkml:trace contextRef="#ctx0" brushRef="#br1" timeOffset="178858.48">25907 5900 5374 0,'0'0'2261'0,"0"0"-1704"16,0 0-557-16,0 0 0 0,56 5 0 16,6-2 0-16,17-1 0 0,3 2 0 15,-7 2 0-15,-7-1 0 0,-18 0-221 16,-11-5-3296-16</inkml:trace>
  <inkml:trace contextRef="#ctx0" brushRef="#br1" timeOffset="180697.67">26494 6617 5898 0,'0'0'717'0,"0"0"-285"0,46 5 713 16,-15-3-1145-16,4-1 0 15,2-1 0-15,0 0 0 0,5-3 0 16,-5-1 0-16,0-2 0 0,-4 0 0 15,-2-1 0-15,-2 1 0 0,-4 2 0 16,-9 0-1077-16,-7 3-616 16,-7-1-1016-16</inkml:trace>
  <inkml:trace contextRef="#ctx0" brushRef="#br1" timeOffset="180898.85">26488 6789 6466 0,'0'0'1169'0,"0"0"-612"0,0 0-557 15,41 7 0-15,-3-3 0 0,5-2 0 16,0 3 0-16,1-2 0 0,1 1 0 16,1 2 0-16,1-3 0 15,-1-2 0-15,-11-1-1201 0,0-4-1044 0</inkml:trace>
  <inkml:trace contextRef="#ctx0" brushRef="#br1" timeOffset="181367.67">27797 5609 4057 0,'0'0'2249'0,"0"0"-972"0,0 0-857 16,0 0-231-16,-2 33-189 15,2 4 0-15,4 8 0 0,4 2 0 16,2 0 0-16,-1 0 0 0,3-1 0 16,-2 2 0-16,1-4 0 0,-3-2 0 15,-2 0 0-15,-6-2-193 0,0-11-2640 16,-8-1-353-16</inkml:trace>
  <inkml:trace contextRef="#ctx0" brushRef="#br1" timeOffset="181705.29">27311 6522 6294 0,'0'0'777'0,"0"0"-5"15,0 0-423-15,0 0-349 0,0 0 0 16,91 7 0-16,-6-1 0 0,16 1 0 15,8-2 0-15,-5 1 0 0,1-1 0 16,1 1 0-16,-7 0 0 0,-4 2 0 16,-15 2 0-16,-18-2 0 15,-20-1-945-15,-19-1-3925 0</inkml:trace>
  <inkml:trace contextRef="#ctx0" brushRef="#br1" timeOffset="182128.95">27809 7127 1248 0,'0'0'4690'16,"0"0"-3901"-16,-35-42 315 0,14 32-743 16,-8 4-361-16,-4 6 0 15,-2 10 0-15,-2 7 0 0,0 12 0 16,-1 4 0-16,3 6 0 0,6 9 0 15,4 0 0-15,9 6 0 0,12 0 0 16,8-2 0-16,17-1 0 0,14-8 0 16,6-8 0-16,13-10 0 0,8-13 0 15,6-9 0-15,4-8 0 16,1-13 0-16,-9-8 0 0,-6-6 0 0,-21 5-1189 16,-6-3-1701-16</inkml:trace>
  <inkml:trace contextRef="#ctx0" brushRef="#br1" timeOffset="182534.56">27960 6893 4482 0,'0'0'1060'0,"0"0"-312"0,0 0-139 16,52-24 51-16,-17 14-356 0,0 1-64 15,2 2-151-15,-10 3-89 0,0 1 0 16,-4 3 0-16,-7 2 0 0,-4 5 0 15,-7 7 0-15,-5 4 0 0,-13 5 0 16,-5 5 0-16,-9 3 0 16,-4 2 0-16,2 2 0 0,4-2 0 15,6-3 0-15,11-5 0 0,8 0 0 16,6-5 0-16,15-2 0 16,4-4 0-16,8-3 0 0,4-5 0 15,0-1 0-15,3-4 0 0,-5-1 0 16,-8-2-829-16,-3-3-1300 0</inkml:trace>
  <inkml:trace contextRef="#ctx0" brushRef="#br1" timeOffset="184227.06">28698 6552 4017 0,'0'0'2421'0,"0"0"-1084"0,0 0-920 0,-2 50-417 0,-2-9 0 16,-1 12 0-16,-3 4 0 15,2 3 0-15,2 4 0 0,-2 1 0 16,-1 0 0-16,3-2 0 0,-2-2 0 15,0-8 0-15,-2-6 0 0,4-6 0 16,-1-8 0-16,3-9 0 16,2-11 0-16,0-11 0 0,4-6-489 15,1-4-872-15,1-18-3409 0</inkml:trace>
  <inkml:trace contextRef="#ctx0" brushRef="#br1" timeOffset="184507.62">28611 6442 5482 0,'0'0'316'0,"25"-42"172"0,-2 21 169 16,3 4-349-16,3 0-76 0,7 6 116 16,1 2-188-16,4 8-24 15,2 3-71-15,-1 10-65 0,-3 7 0 16,-8 8 0-16,-12 4 0 0,-11 3 0 15,-8 2 0-15,-14-1 0 0,-5 1 0 16,-10-3 0-16,-6-1 0 16,-7-4 0-16,-5-3 0 0,1-1 0 15,-1-5 0-15,6-6 0 0,5-6 0 16,12-6 0-16,7-4 0 0,11-10 0 16,8-7-169-16,2 1-1760 15,8-5-616-15</inkml:trace>
  <inkml:trace contextRef="#ctx0" brushRef="#br1" timeOffset="184898.11">28716 6070 2325 0,'0'0'260'16,"0"0"316"-16,0 0-252 15,0 0-88-15,0 0 300 0,0 0 33 16,0 0 35-16,0 0 444 0,-35 14-319 16,31-12-117-16,2 0-239 0,2-2-373 15,0 0 0-15,4-3 0 16,9-8 0-16,11-11 0 0,7-9 0 15,7-3 0-15,-3-4 0 0,-2 2 0 16,-2 2 0-16,-2 7 0 0,-4 6 0 16,-9 9 0-16,-3 6 0 0,-7 6 0 15,2 5 0-15,2 17 0 0,-1 8 0 16,1 10 0-16,-4 4 0 0,-2-4 0 16,5-3 0-16,-1-4 0 15,2-5 0-15,5-6 0 0,-3-6 0 16,0-6-3030-16</inkml:trace>
  <inkml:trace contextRef="#ctx0" brushRef="#br1" timeOffset="185596.87">29729 5616 1984 0,'0'0'1861'0,"21"-34"-1228"0,-15 24-25 0,-2 5 540 0,-4 4-571 15,0 0-25-15,-4 2 200 0,-12 10-675 16,-11 15-77-16,-6 12 0 0,-4 9 0 16,3 10 0-16,1 6 0 0,0 8 0 15,0 12 0-15,-2 12 0 16,0 7 0-16,6 10 0 0,0 9 0 15,0 4 0-15,4-1 0 0,5-8 0 16,9-10 0-16,11-15 0 0,11-15 0 16,16-13 0-16,10-15 0 0,10-14 0 15,9-12 0-15,2-14 0 16,2-11 0-16,-19-7 0 0,-1-10-1658 0</inkml:trace>
  <inkml:trace contextRef="#ctx0" brushRef="#br1" timeOffset="186100.33">29545 6492 7459 0,'0'0'548'0,"56"1"-363"0,-8-1-185 0,3-4 0 0,3 1 0 0,0 1 0 16,-7 0 0-16,-3 1 0 0,-7 1 0 15,-4 0 0-15,-2-3 0 0,-8-3-625 16,-7 2-1660-16,-1-3-1989 0</inkml:trace>
  <inkml:trace contextRef="#ctx0" brushRef="#br1" timeOffset="186643.61">30190 6218 5726 0,'0'0'989'16,"0"0"-529"-16,0 0 88 0,-37 25-79 15,14 2-469-15,-1 6 0 0,-3 6 0 16,2 1 0-16,2 2 0 0,5 2 0 16,3-2 0-16,7-1 0 15,6-6 0-15,2-3 0 0,8-9 0 16,6-4 0-16,7-7 0 0,4-5 0 15,4-7 0-15,4-5 0 16,2-8 0-16,0-6 0 0,-2-3 0 16,-6-3 0-16,-4 1 0 0,-7 3 0 15,-7 6 0-15,-5 6 0 0,-2 6 0 16,-2 3 0-16,0 2 0 0,-4 11 0 16,-4 10 0-16,-3 5 0 15,5 3 0-15,2-4 0 0,6-6 0 16,8-3 0-16,7-2 0 0,6-7 0 15,5-3 0-15,1-5 0 0,-2-4 0 16,-2-8 0-16,-4-4 0 0,-5-3 0 16,-3-2 0-16,-7-3 0 0,0-6 0 15,-4-5 0-15,0-6 0 16,-2-7 0-16,2-2 0 0,0-1 0 0,2 5 0 16,-1 3 0-16,-1 10 0 15,2 7 0-15,-4 7 0 0,4 1-33 16,-2 5-2576-16,0 1-1649 0</inkml:trace>
  <inkml:trace contextRef="#ctx0" brushRef="#br1" timeOffset="187086.9">30567 5852 3993 0,'0'0'465'0,"0"0"431"0,0 0-296 0,0 0-224 16,0 0 129-16,0 0-149 0,0 0 84 15,35-25 121-15,-11 18-561 16,1 0 0-16,0 1 0 0,0 1 0 0,-4 5 0 16,-5 0 0-16,-4 5 0 0,-3 3 0 15,-9 6 0-15,-6 4 0 16,-9 5 0-16,-8 2 0 0,-1 0 0 16,1 1 0-16,2-2 0 0,7 0 0 15,5-4 0-15,5 0 0 16,4-4 0-16,11-2 0 0,5-1 0 15,5-2 0-15,6-3 0 0,0-1 0 16,-3-1 0-16,-1-4 0 0,-2-2 0 16,-9-1-1565-16,-2-4-1393 0</inkml:trace>
  <inkml:trace contextRef="#ctx0" brushRef="#br1" timeOffset="187582.12">31009 5521 5774 0,'0'0'232'0,"0"0"477"16,0 0-145-16,0 0 172 0,0 0-559 15,0 0-177-15,35 0 0 0,-2 32 0 16,10 17 0-16,7 17 0 0,-2 10 0 16,-5 12 0-16,-2 8 0 15,-8 11 0-15,-10 4 0 0,-4 4 0 16,-9 3 0-16,-8-6 0 0,-6-8 0 15,-15-7 0-15,-14-8 0 0,-16-7 0 16,-13-5 0-16,-15-7 0 0,-10-11 0 16,-1-10 0-16,1-15 0 0,10-16 0 15,24-11-477-15,13-8-1276 0</inkml:trace>
  <inkml:trace contextRef="#ctx0" brushRef="#br1" timeOffset="188677.86">31666 6721 5830 0,'0'0'969'0,"0"0"-193"0,0 0-196 15,0 0-543-15,0 0-37 0,33 12 0 16,-10-14 0-16,4-6 0 0,2-5 0 16,0-4 0-16,0-1 0 15,0-1 0-15,-2-2 0 0,-5 1 0 16,-1-6 0-16,-7 0 0 0,-1-6 0 15,-5-2 0-15,-4-1 0 0,-6 2 0 16,-10 1 0-16,-7 5 0 0,-6 10 0 16,-8 6 0-16,-4 11 0 0,-8 8 0 15,-3 11 0-15,-2 6 0 0,3 8 0 16,3 6 0-16,9 7 0 0,11 2 0 16,11 2 0-16,13 1 0 15,13-2 0-15,15-3 0 0,10-6 0 16,11-9 0-16,9-6 0 0,2-7 0 15,6-11 0-15,-2-7 0 0,-2-7 0 16,-16-4-1934-16,-7-9-2244 0</inkml:trace>
  <inkml:trace contextRef="#ctx0" brushRef="#br1" timeOffset="189159.31">32288 5950 6070 0,'0'0'701'0,"0"0"435"0,0 0-851 16,0 0-285-16,0 0 0 0,0 0 0 15,36 24 0-15,-12 11 0 16,5 9 0-16,0 6 0 0,-6-1 0 15,2 2 0-15,-7 0 0 0,1-3 0 16,-7-3 0-16,-3-1 0 0,-9-6 0 16,-7-4 0-16,-9-4 0 0,-7-4 0 15,-4-6 0-15,-6-4 0 0,-2-7 0 16,-6-6 0-16,-1-3 0 0,1-4 0 16,4-7 0-16,8-5 0 15,4-7 0-15,7-9 0 0,3-7 0 16,11-11 0-16,6-8 0 0,8-9-601 15,1 11-2040-15,5-2-673 0</inkml:trace>
  <inkml:trace contextRef="#ctx0" brushRef="#br1" timeOffset="189321.53">32520 5493 7427 0,'0'0'508'0,"0"0"-251"0,0 0-257 15,0 0 0-15,0 0 0 0,0 0 0 16,0 0 0-16,0 0 0 0,0 0-389 16,0 0-655-16,2-16-13 0,2 31-1436 0</inkml:trace>
  <inkml:trace contextRef="#ctx0" brushRef="#br1" timeOffset="189800.68">32584 5850 3353 0,'0'0'3354'0,"0"0"-2582"15,0 0-228-15,-37 3-375 16,16 8-169-16,-2 4 0 0,5 4 0 15,5 0 0-15,3 2 0 0,4 1 0 16,6-1 0-16,0 0 0 0,8-4 0 16,5-2 0-16,1-6 0 0,3-5 0 15,1-4 0-15,1-3 0 0,3-9 0 16,-3-3 0-16,0-3 0 0,-5-4 0 16,1 3 0-16,-3 3 0 15,-8 4 0-15,0 6 0 0,-4 4 0 16,0 2 0-16,0 3 0 0,-6 11 0 15,0 8 0-15,2 5 0 0,4 0 0 16,6-4 0-16,8-6 0 0,5-3 0 16,4-4 0-16,2-1 0 15,-3-4 0-15,-1-3 0 0,-4-2 0 16,-1-5 0-16,-4-2 0 0,-1-4 0 16,-3-1 0-16,-4-3 0 0,0-2 0 15,-2-5 0-15,0-4 0 16,1-1 0-16,-1-5 0 0,2-1 0 15,-2 7-637-15,4 0-1192 0</inkml:trace>
  <inkml:trace contextRef="#ctx0" brushRef="#br1" timeOffset="190099.22">33086 5393 7091 0,'0'0'620'0,"0"0"-139"0,0 0-481 0,0 0 0 16,0 0 0-16,0 0 0 0,-4 52 0 15,-4-1 0-15,0 11 0 0,-3 5 0 16,1 1 0-16,0-7 0 0,-1-2 0 16,5-6 0-16,4-8 0 0,2-6 0 15,6-5 0-15,7-8 0 16,3-5 0-16,7-5 0 0,4-4 0 15,6-3 0-15,2-5 0 0,0-2 0 16,2-2 0-16,-4-3 0 0,-4-4 0 16,-4-5 0-16,-6-4 0 0,-7 0-1718 15,-6-5-871-15</inkml:trace>
  <inkml:trace contextRef="#ctx0" brushRef="#br1" timeOffset="190270.53">32822 5636 7363 0,'0'0'716'15,"0"0"-603"-15,51 13-113 0,-3-6 0 16,12 1 0-16,0 2 0 0,4 0 0 16,2 1 0-16,-6-1 0 0,-14-4 0 15,-7-3-1806-15</inkml:trace>
  <inkml:trace contextRef="#ctx0" brushRef="#br1" timeOffset="195636.17">16020 8464 3321 0,'0'0'936'0,"0"0"-211"16,0 0-229-16,-12-38-8 0,12 34 225 16,0-1-393-16,0-2-76 0,0 0 184 15,6 0-248-15,6-1-20 16,9-1 21-16,4 1-181 0,6 2 0 16,-4 5 0-16,0 3 0 0,-1 7 0 15,-1 7 0-15,0 4 0 0,-2 4 0 16,2 5 0-16,-3 2 0 15,-1 4 0-15,0 5 0 0,-7 4 0 16,-1 2 0-16,-7 2 0 0,-2 1 0 16,-8-5 0-16,-7 0 0 0,-1-1 0 15,-9-3 0-15,-5-1 0 16,-3-3 0-16,-4-4 0 0,-5-7 0 16,7-4 0-16,0-8 0 0,4-7 0 15,1-5 0-15,1-5 0 0,2-7 0 16,2-7 0-16,1-6 0 0,5-5 0 15,5 1 0-15,4 0 0 0,6 6 0 16,10 4 0-16,4 4 0 0,9 1 0 16,2 3 0-16,6 1 0 0,2 3 0 15,2 3 0-15,-2 3 0 16,2 2 0-16,-6 3 0 0,-4-1 0 16,-2-4 0-16,-9 0-1277 0,-3-8-908 0</inkml:trace>
  <inkml:trace contextRef="#ctx0" brushRef="#br1" timeOffset="196286.36">16407 8008 4325 0,'0'0'929'0,"0"0"-149"0,0 0 241 0,0 0-573 0,0 0-88 16,0 0-44-16,0 0-303 0,0 0-13 16,49-32 0-16,-18 25 0 0,0 2 0 15,2 3 0-15,-4 2 0 0,-6 2 0 16,-6 8 0-16,-7 5 0 0,-10 4 0 15,0 8 0-15,-10 3 0 16,-1 2 0-16,1 1 0 0,-2-1 0 16,1 0 0-16,1-3 0 0,4-3 0 15,2-3 0-15,4-3 0 0,4-3 0 16,8-2 0-16,9-5 0 16,4-5 0-16,1-3 0 0,-3-2 0 15,-8 0 0-15,-1-2 0 0,-8-2-2798 16,1-3-1960-16</inkml:trace>
  <inkml:trace contextRef="#ctx0" brushRef="#br1" timeOffset="197746.17">16764 8757 6550 0,'-8'39'301'16,"8"2"475"-16,4 10-328 15,0 3-331-15,3 5-117 0,-1 5 0 16,-2 3 0-16,-4 1 0 0,-4 1 0 16,-2 0 0-16,1-6 0 15,-1-4 0-15,2-13 0 0,-2-10 0 16,6-10 0-16,-4-12 0 0,4-10 0 16,0-4-961-16,0-14-676 0</inkml:trace>
  <inkml:trace contextRef="#ctx0" brushRef="#br1" timeOffset="198071.97">16688 8706 5466 0,'0'0'1253'0,"0"0"-661"0,-6-42-32 16,12 29-239-16,8-1-321 15,11 2 0-15,2 0 0 0,6 2 0 16,8 2 0-16,3 5 0 0,-3 3 0 16,-4 12 0-16,-6 7 0 0,-10 2 0 15,-11 6 0-15,-10 1 0 16,0-1 0-16,-10 2 0 0,-2-2 0 16,-13-1 0-16,0-1 0 0,-2-2 0 15,-6-2 0-15,-2-1 0 0,2-7 0 16,4-5 0-16,2-4 0 0,11-4 0 15,11-6 0-15,5-8-57 0,5-10-1932 16,5 3-280-16,0-5-1608 0</inkml:trace>
  <inkml:trace contextRef="#ctx0" brushRef="#br1" timeOffset="198535.98">16787 8317 3725 0,'0'0'1713'0,"0"0"-885"0,0 0-19 16,0 0 255-16,0 0-1011 0,0 0-53 15,0 0 0-15,0 0 0 0,0 0 0 16,27-48 0-16,-2 19 0 0,6 1 0 15,-4 4 0-15,-5 3 0 16,-3 4 0-16,-2 6 0 0,-7 4 0 16,0 7 0-16,-6 0 0 0,3 8 0 15,-5 8 0-15,2 13 0 0,-4 5 0 16,4 4 0-16,2 0 0 16,0-7 0-16,9-2 0 0,1-3 0 15,3-5 0-15,-3-4 0 0,-3-5-289 16,-3-4-1828-16,0-4-1080 0</inkml:trace>
  <inkml:trace contextRef="#ctx0" brushRef="#br1" timeOffset="199047.5">15667 9300 5454 0,'0'0'336'0,"0"0"813"0,0 0-705 16,0 0-68-16,33 14 57 0,18-14-433 16,24-3 0-16,24-10 0 15,11-7 0-15,12-4 0 0,8 0 0 16,0 2 0-16,-2 6 0 0,-8 9 0 16,-8 4 0-16,-13 5 0 0,-10 8 0 15,-15 4 0-15,-10 6 0 0,-18 1 0 16,-9 2 0-16,-20 2 0 0,-13-1-833 15,-8-6-480-15,-13-4-908 0</inkml:trace>
  <inkml:trace contextRef="#ctx0" brushRef="#br1" timeOffset="200428.97">16037 9844 5110 0,'0'0'948'0,"0"0"-163"16,0 0 339-16,0 0-899 0,0 0-225 16,0 0 0-16,-6-45 0 0,16 25 0 15,6 1 0-15,5 0 0 16,6-1 0-16,4 2 0 0,6 0 0 15,2 5 0-15,5 6 0 0,-3 6 0 16,-4 3 0-16,-4 10 0 16,-2 6 0-16,-6 5 0 0,-8 6 0 15,-1 3 0-15,-5 5 0 0,-7 3 0 16,-2 4 0-16,-4 1 0 0,-9-1 0 16,1 1 0-16,0-5 0 0,-7 1 0 15,-3-4 0-15,-5-1 0 0,-2-4 0 16,0-2 0-16,-4-3 0 0,4-8 0 15,-4-2 0-15,4-8 0 0,-4-3 0 16,9-5 0-16,-3-3 0 16,4-11 0-16,5-6 0 0,-1-8 0 15,3-6 0-15,7-2 0 0,7 3 0 16,7 6 0-16,7 7 0 0,7 2 0 16,1 8 0-16,3 4 0 15,-2 5 0-15,2 0 0 0,-5 8 0 16,3 3 0-16,2 1 0 0,-2-4 0 15,2-2-89-15,-5-4-1283 0,-3-2-433 16,-5-2-1233-16</inkml:trace>
  <inkml:trace contextRef="#ctx0" brushRef="#br1" timeOffset="200663.1">16582 9892 7923 0,'0'0'269'0,"0"0"-269"0,0 0 0 0,0 48 0 16,11-11 0-16,3 7 0 15,7 0 0-15,2-2 0 0,8 0 0 16,6-5 0-16,0-2 0 0,2-6 0 16,-6-3 0-16,-2-5 0 15,-8-3 0-15,-8-7 0 0,-9-6 0 16,-6-3-997-16,0-6-3061 0</inkml:trace>
  <inkml:trace contextRef="#ctx0" brushRef="#br1" timeOffset="200834.07">16882 9884 7379 0,'0'0'813'0,"0"0"-813"16,-54 35 0-16,21-4 0 0,-6 5 0 15,-4 0 0-15,5-2 0 0,1-2 0 16,6-4 0-16,6-5 0 0,9-4 0 16,6-1 0-16,5-6-69 15,5-6-1600-15,5-3-175 0,1-4-1018 0</inkml:trace>
  <inkml:trace contextRef="#ctx0" brushRef="#br1" timeOffset="201300.85">16909 9624 3337 0,'0'0'3041'0,"0"0"-2364"0,-33 15 27 16,29-15-271-16,4 0-433 0,0 0 0 15,8-2 0-15,2-3 0 16,9-2 0-16,2 0 0 0,4 1 0 15,-5 3 0-15,1 3 0 0,-5 5 0 16,1 3 0-16,-1 2 0 16,-7 2 0-16,-3 2 0 0,-6 4 0 15,0 3 0-15,-6 0 0 0,-3 3 0 16,-1 0 0-16,2 0 0 0,0-3 0 16,1-3 0-16,7-3 0 0,0-3 0 15,11-3 0-15,5-3 0 0,11-6 0 16,4 0 0-16,6-4 0 0,5-6 0 15,-11 2 0-15,-4-2-1369 0</inkml:trace>
  <inkml:trace contextRef="#ctx0" brushRef="#br1" timeOffset="206189.23">17595 9244 2205 0,'0'0'168'0,"0"0"100"0,0 0 1501 16,0 0-993-16,0 0-172 0,0 0 441 16,0 0-457-16,0 0-120 0,0 0-167 15,0 25-301-15,27-25 0 16,4-1 0-16,6-1 0 0,1 0 0 16,-3 0 0-16,-2 1 0 0,-2 1 0 15,-4-3 0-15,-2 1 0 0,-9 2 0 16,1-3 0-16,-9 0 0 15,-2 2 0-15,-2-2-857 0,-2 1-520 16,-2-2-368-16</inkml:trace>
  <inkml:trace contextRef="#ctx0" brushRef="#br1" timeOffset="206546.31">17763 9024 6446 0,'0'0'285'0,"0"0"483"0,0 0-75 16,0 0-693-16,0 0 0 0,10 44 0 16,-8-2 0-16,2 8 0 0,-4-2 0 15,0-7 0-15,0-2 0 0,0-6 0 16,15-6 0-16,5-6 0 0,9-12 0 15,-4-4-1513-15,2-7-1105 0</inkml:trace>
  <inkml:trace contextRef="#ctx0" brushRef="#br1" timeOffset="207211.17">18505 8527 4145 0,'0'0'745'0,"0"0"-145"0,0 0 312 0,0 0-511 15,0 0-49-15,0 0 128 0,-6-44-312 16,18 22-8-16,7-1 69 0,3 2-229 16,7 4 0-16,4 3 0 0,5 6 0 15,3 4 0-15,-2 6 0 0,1 10 0 16,-3 6 0-16,-4 7 0 16,-6 2 0-16,-7 4 0 0,-7 6 0 15,-7 3 0-15,-6 7 0 0,-4 3 0 16,-11 1 0-16,-1 3 0 0,-11-3 0 15,0-2 0-15,-4-3 0 0,0-5 0 16,0-6 0-16,4-6 0 0,2-5 0 16,3-9 0-16,1-5 0 0,0-7 0 15,1-3 0-15,-1-9 0 16,2-5 0-16,1-6 0 0,5-7 0 16,-1-3 0-16,4-4 0 0,5 0 0 15,5 4 0-15,5 8 0 0,9 5 0 16,3 8 0-16,7 5 0 15,5 4 0-15,2 3 0 0,4 5 0 16,-1 0 0-16,1-4 0 0,2-2 0 16,-4-2 0-16,4-3-9 0,-12-3-791 15,2-6-561-15</inkml:trace>
  <inkml:trace contextRef="#ctx0" brushRef="#br1" timeOffset="207598.74">18860 8110 5514 0,'0'0'868'0,"0"0"-223"0,23-43-413 0,-2 29 4 15,6 0 92-15,4 2-264 16,0 1 56-16,-4 6 65 0,4 4-185 16,-5 3 0-16,-5 7 0 0,-8 4 0 15,-3 4 0-15,-6 3 0 0,-4 5 0 16,-6 1 0-16,-5 3 0 16,-3 3 0-16,-3 0 0 0,1 0 0 15,-1-1 0-15,3-5 0 0,10-5 0 16,4-5 0-16,2-3 0 0,6-2 0 15,7-4 0-15,1-3 0 0,11-4 0 16,0-1 0-16,2-2 0 0,-6-2 0 16,-3 3-273-16,-9 2-683 0,-3 0-1361 15,-2 1-393-15</inkml:trace>
  <inkml:trace contextRef="#ctx0" brushRef="#br1" timeOffset="207941.23">19222 8997 6454 0,'0'0'753'0,"0"0"-337"0,8 52 153 15,-3-11-569-15,-1 8 0 16,-2 3 0-16,2 3 0 0,-4-1 0 16,0 3 0-16,-4-3 0 0,-2-3 0 15,-5-2 0-15,-1-5 0 0,-3-8 0 16,5-6 0-16,0-7 0 15,-1-10 0-15,7-12-321 0,2-1-719 16,-2-16-497-16</inkml:trace>
  <inkml:trace contextRef="#ctx0" brushRef="#br1" timeOffset="208224.38">19210 8787 4478 0,'0'0'696'0,"2"-43"-68"0,6 21 301 16,2 4-529-16,7-1-36 0,2 1 132 15,1 1-295-15,1 3-201 16,2 4 0-16,-3 6 0 0,3 4 0 16,-2 4 0-16,-3 6 0 0,1 6 0 15,-5 4 0-15,-3 3 0 0,-5 1 0 16,-6 1 0-16,-6-1 0 15,-7 1 0-15,-5 0 0 0,-9 1 0 16,-4 0 0-16,-2 1 0 0,-4-2 0 16,-1-4 0-16,3-4 0 0,12-6 0 15,5-6 0-15,5-5 0 0,9-7-261 16,4-2-903-16,7-12-2806 0</inkml:trace>
  <inkml:trace contextRef="#ctx0" brushRef="#br1" timeOffset="208715.69">19299 8315 5150 0,'0'0'604'0,"0"0"1073"16,0 0-916-16,0 0-761 0,0 0 0 15,0 0 0-15,35-57 0 0,-4 25 0 16,2 0 0-16,0 4 0 16,-4 4 0-16,-6 6 0 0,-7 5 0 15,-8 9 0-15,-1 1 0 0,-3 6 0 16,-2 8 0-16,0 12 0 0,0 6 0 15,-2 5 0-15,0 1 0 16,6-3 0-16,-2-1 0 0,5-1 0 16,-1-4 0-16,2 0 0 0,-2-9-585 15,-1 0-1276-15</inkml:trace>
  <inkml:trace contextRef="#ctx0" brushRef="#br1" timeOffset="209168.12">18311 9263 4450 0,'-38'5'296'0,"18"-3"824"15,5 0-512-15,9-2-95 0,6 0 359 16,6 0-564-16,25-5-283 0,31-6-25 16,31-5 0-16,23 0 0 0,16-1 0 15,-1 6 0-15,3 1 0 16,-6 6 0-16,-4 4 0 0,-8 1 0 16,-13 6 0-16,-10 2 0 0,-12 3 0 15,-15 2 0-15,-12 3 0 0,-13 1 0 16,-18 3-1257-16,-7-7 100 15,-14 2-564-15</inkml:trace>
  <inkml:trace contextRef="#ctx0" brushRef="#br1" timeOffset="209775.45">18457 9946 4746 0,'0'0'1604'0,"4"-38"-827"0,3 12-21 0,7-5-447 15,5-2-309-15,6-6 0 0,6-1 0 16,6 0 0-16,8 4 0 0,1 6 0 15,-5 8 0-15,5 7 0 0,-9 9 0 16,-6 6 0-16,-4 11 0 0,-5 6 0 16,-3 5 0-16,-7 10 0 15,-1 6 0-15,-5 6 0 0,-6 6 0 16,-6 3 0-16,-5 1 0 0,-9 0 0 16,-7-2 0-16,0-2 0 0,-8-4 0 15,2-2 0-15,-4-4 0 0,-1-3 0 16,1-9 0-16,2-5 0 15,4-7 0-15,8-9 0 0,-2-5 0 16,9-5 0-16,6-9 0 0,3-7 0 16,1-6 0-16,4-6 0 0,2-5 0 15,0 1 0-15,8-2 0 0,3 6 0 16,7 4 0-16,3 6 0 16,0 5 0-16,3 5 0 0,3 7 0 15,-2 3 0-15,4 1 0 0,-8 0-1930 16,-1-4-943-16</inkml:trace>
  <inkml:trace contextRef="#ctx0" brushRef="#br1" timeOffset="210289.09">18949 9972 4510 0,'0'0'2681'0,"0"0"-1825"0,0 0-711 0,-12 43-145 15,10-12 0-15,2 3 0 0,0-2 0 16,6-4 0-16,8-1 0 16,3-4 0-16,10-3 0 0,4-5 0 15,6-10 0-15,-2-5 0 0,-2-9 0 16,-6-8 0-16,-2-3 0 0,-15-2 0 15,-3-1 0-15,-3 0 0 0,-4 0 0 16,0 1 0-16,-4 5 0 0,-1 5 0 16,3 6 0-16,2 3 0 15,-4 3 0-15,4 7 0 0,4 11 0 16,3 12 0-16,-1 9 0 0,4 5 0 16,-2 1 0-16,-1 1 0 0,-5 3 0 15,0 7 0-15,-2-1 0 16,-9 3 0-16,-3-1 0 0,-7 0 0 15,-3-2 0-15,-9-3 0 0,0-3 0 16,-2-5 0-16,-9-6 0 0,5-6 0 16,-4-10 0-16,6-9 0 0,1-9 0 15,3-8 0-15,13-14 0 16,-1-10 0-16,7-16 0 0,8-14 0 16,4-12 0-16,6-8 0 0,10-5 0 15,9 6 0-15,6 3-545 0,2 9-1036 16,-4 18-11-16,-6 1-734 0</inkml:trace>
  <inkml:trace contextRef="#ctx0" brushRef="#br1" timeOffset="210645.64">19305 9625 3145 0,'0'0'2073'0,"0"0"-945"0,0 0-539 0,0 0-73 0,0 0 225 16,0 0-741-16,0 0 0 0,0 0 0 15,0 0 0-15,0 0 0 0,35-43 0 16,-2 33 0-16,2 2 0 0,0 5 0 15,-4 3 0-15,-4 1 0 0,-10 8 0 16,-11 6 0-16,-8 5 0 0,-13 2 0 16,-3 7 0-16,-7 0 0 15,-4 2 0-15,8 0 0 0,1-1 0 16,11-4 0-16,5-5 0 0,8-3 0 16,15-6 0-16,8-5 0 0,8-6 0 15,11-3 0-15,-1-7 0 0,-2-5 0 16,-9 1-2118-16,-8 0-2348 0</inkml:trace>
  <inkml:trace contextRef="#ctx0" brushRef="#br1" timeOffset="211186.57">20161 9376 4498 0,'0'0'1208'0,"0"0"373"16,0 0-1041-16,0 0-175 0,0 0-365 15,58 2 0-15,-19 2 0 16,4-3 0-16,3-1 0 0,-3 0 0 16,0 0 0-16,-5-3 0 0,-3-1 0 15,-4-1 0-15,-4-2 0 0,-2 0 0 16,-7 0 0-16,-1 0 0 15,-9 2 0-15,-4-1-873 0,-2 3-488 16,-2-7-484-16</inkml:trace>
  <inkml:trace contextRef="#ctx0" brushRef="#br1" timeOffset="211359.26">20479 9153 6110 0,'0'0'845'0,"0"0"-213"0,-10 41-27 15,5-12-605-15,3 3 0 0,-2 1 0 16,4 2 0-16,0-3 0 0,0-1 0 16,2-2 0-16,2-8 0 0,7 2 0 15,-1-8 0-15,-2-3 0 16,1-5-2906-16</inkml:trace>
  <inkml:trace contextRef="#ctx0" brushRef="#br1" timeOffset="212100.42">21056 8686 5678 0,'0'0'877'0,"0"0"-73"0,-40 5 29 16,40-6-833-16,-2-2 0 0,2-2 0 16,2-6 0-16,15-7 0 0,8-7 0 15,8-2 0-15,8-2 0 16,5 3 0-16,5 4 0 0,3 4 0 16,0 7 0-16,-3 11 0 0,-5 8 0 15,-7 11 0-15,-4 10 0 0,-14 5 0 16,-9 7 0-16,-12 5 0 15,0 4 0-15,-10 4 0 0,-6 1 0 16,-5-3 0-16,-6 1 0 0,-6-2 0 16,-2 0 0-16,-7-2 0 0,3-2 0 15,-2-5 0-15,0-8 0 0,1-8 0 16,7-8 0-16,6-10 0 16,5-6 0-16,7-2 0 0,1-9 0 15,7-8 0-15,3-8 0 0,4-9 0 16,6-8 0-16,5-2 0 0,3 5 0 15,1 8 0-15,5 11 0 0,3 8 0 16,2 6 0-16,6 3 0 0,0 3 0 16,-2 3 0-16,2 0 0 0,0 0 0 15,-4-3 0-15,4-4 0 16,-4-9-785-16,-5 0-1140 0,-1-5-1320 0</inkml:trace>
  <inkml:trace contextRef="#ctx0" brushRef="#br1" timeOffset="213275.74">21639 8058 2032 0,'0'0'581'0,"0"0"-93"15,0 0-304-15,0 0-32 0,0 0 312 16,0 0-52-16,0 0 77 0,0 0 247 16,0 0-320-16,0 0-36 0,-19 1 257 15,19-2-221-15,0 1-12 0,0-3-3 16,8-1-401-16,11-2 0 16,12-6 0-16,12 0 0 0,3-1 0 15,-3 5 0-15,-12 4 0 0,-2 4 0 16,-8 6 0-16,-13 5 0 0,-4 4 0 15,-8 6 0-15,-12 2 0 16,-9 6 0-16,-4 2 0 0,0 0 0 16,0-1 0-16,8-2 0 0,7-4 0 15,8-5 0-15,8-2 0 0,12-6 0 16,9-5 0-16,8-3 0 0,0-3 0 16,-2-2 0-16,-6-2 0 15,-7-1-1137-15,-6 1-636 0</inkml:trace>
  <inkml:trace contextRef="#ctx0" brushRef="#br1" timeOffset="213695.55">21949 8959 2889 0,'0'0'4006'0,"-21"45"-3302"0,9-8-184 16,1 8-447-16,3 7-73 0,0 6 0 16,2 3 0-16,-1 3 0 0,3 0 0 15,-2-2 0-15,2 1 0 0,0-6 0 16,-2-7 0-16,3-3 0 15,1-9 0-15,2-10 0 0,0-6 0 16,2-12 0-16,1-7-893 0,-3-3-576 16,4-11-596-16</inkml:trace>
  <inkml:trace contextRef="#ctx0" brushRef="#br1" timeOffset="214002.43">21905 8985 4986 0,'0'0'828'0,"2"-49"293"16,5 20-549-16,-1 0-212 0,4 1-35 15,7 3-325-15,-1 3 0 16,9 6 0-16,2 3 0 0,4 4 0 16,8 7 0-16,0 3 0 0,-1 8 0 15,-5 4 0-15,-9 7 0 0,-5 0 0 16,-11 4 0-16,-6-1 0 15,-10 1 0-15,-4 0 0 0,-11 2 0 16,-10 1 0-16,-4 0 0 0,-9 2 0 16,-7-1 0-16,3-1 0 15,4-4 0-15,11-6 0 0,13-8 0 16,9-5 0-16,9-5 0 0,4-5-1397 16,6-10-928-16</inkml:trace>
  <inkml:trace contextRef="#ctx0" brushRef="#br1" timeOffset="214661.4">21998 8537 1724 0,'0'0'1533'0,"0"0"28"15,0 0-589-15,0 0-127 0,0 0 327 16,0 0-787-16,0 0-385 0,0 0 0 15,0 0 0-15,35-52 0 0,-4 25 0 16,5-3 0-16,-1 1 0 0,-2 6 0 16,-4 2 0-16,-2 5 0 0,-7 5 0 15,-5 4 0-15,-5 6 0 16,-2 6 0-16,-4 10 0 0,1 5 0 16,-3 8 0-16,2 2 0 0,-4 1 0 15,4 3 0-15,-2-1 0 0,6-2 0 16,3 0 0-16,-3-2 0 15,0-3 0-15,-2-7-2114 0,1-5-1711 0</inkml:trace>
  <inkml:trace contextRef="#ctx0" brushRef="#br1" timeOffset="-214417.35">20839 9396 5286 0,'0'0'268'0,"0"0"805"16,0 0-641-16,0 0-76 0,51 48 421 16,22-35-777-16,26-6 0 0,19-7 0 15,12-8 0-15,13-1 0 0,10 2 0 16,2 3 0-16,2 2 0 0,-11 1 0 15,-7 1 0-15,-11 0 0 0,-16 2 0 16,-15 2 0-16,-19 1 0 0,-16 2 0 16,-26-1-729-16,-20 0-780 0</inkml:trace>
  <inkml:trace contextRef="#ctx0" brushRef="#br1" timeOffset="-213844.34">20994 10167 3877 0,'0'0'665'0,"-4"-38"-9"16,8 15 240-16,4 2-399 0,4-4-65 16,7 0 176-16,2-3-316 0,3-1-23 15,3 4-269-15,8 1 0 0,7 5 0 16,1 8 0-16,1 2 0 15,5 9 0-15,-5 10 0 0,-7 5 0 16,-4 12 0-16,-12 8 0 0,-3 9 0 16,-10 3 0-16,-8 3 0 0,-2 1 0 15,-12 1 0-15,-5 0 0 16,-10 1 0-16,-2 0 0 0,-6-2 0 16,-4-2 0-16,-3-4 0 0,1-7 0 15,-2-6 0-15,5-7 0 0,5-8 0 16,4-8 0-16,6-6 0 0,5-4 0 15,5-11 0-15,3-6 0 0,6-10 0 16,3-8 0-16,3-2 0 16,9 0 0-16,3 10 0 0,5 5 0 15,3 12 0-15,1 7 0 0,2 4 0 16,0 5 0-16,1 7 0 0,-3 3 0 16,4 3 0-16,0-4 0 0,4-4 0 15,4-6 0-15,-2-4-673 0,-5-1-496 16,1-5-2320-16</inkml:trace>
  <inkml:trace contextRef="#ctx0" brushRef="#br1" timeOffset="-213398">21593 10211 3817 0,'0'0'2309'0,"0"0"-1152"0,0 0-697 0,0 0-76 16,37-24-319-16,-6 16-65 0,7 1 0 15,-1 1 0-15,0 2 0 0,2 0 0 16,-2 3 0-16,-1 0 0 15,-5 1 0-15,-7 6 0 0,-7 2 0 16,-9 5 0-16,-8 5 0 0,-2 6 0 16,-8 1 0-16,-7 7 0 15,-1 1 0-15,-9 2 0 0,-2 5 0 0,-4-1 0 16,-2-2 0-16,4-2 0 16,4-1 0-16,6-3 0 0,11-1 0 15,10-2 0-15,8-2 0 0,19-3 0 16,14-6 0-16,11-6 0 0,10-6 0 15,4-5 0-15,4-6 0 0,-3-8 0 16,-5-3 0-16,-11-3 0 0,-12-2 0 16,-8-2-733-16,-14 5-704 15,-9 0-2689-15</inkml:trace>
  <inkml:trace contextRef="#ctx0" brushRef="#br1" timeOffset="-213228.14">21694 10405 6771 0,'0'0'308'0,"38"12"188"16,-5-11 121-16,6-2-617 0,9-6 0 15,-1-7 0-15,7-3 0 0,2-2 0 16,-3-2 0-16,-3-1 0 16,-5-2 0-16,-7 2-1041 0,-14 4-1700 15,-3 0-685-15</inkml:trace>
  <inkml:trace contextRef="#ctx0" brushRef="#br1" timeOffset="-212887.94">22157 9876 4654 0,'0'0'944'0,"0"0"321"0,56-16-521 15,-29 8-260-15,4 0-383 0,2 1-101 0,7 1 0 16,1 0 0-16,-2 4 0 16,2 2 0-16,-5 0 0 0,-7 6 0 15,-11 4 0-15,-10 2 0 0,-8 7 0 16,-12 5 0-16,-9 3 0 16,-6 5 0-16,-4 0 0 0,0-2 0 15,9 1 0-15,3-3 0 0,9-1 0 16,8 1 0-16,8-5 0 0,17 0 0 15,10-5 0-15,14-5 0 0,11-8 0 16,8-5 0-16,7-3 0 0,13-4 0 16,1-2 0-16,6-3 0 15,-6-6 0-15,-25 4-1890 0,-8-4-2528 0</inkml:trace>
  <inkml:trace contextRef="#ctx0" brushRef="#br1" timeOffset="-206384.34">23946 9556 4990 0,'0'0'0'0,"0"0"-80"0,0 0-613 0,0 0-83 16,-40-39-1517-16</inkml:trace>
  <inkml:trace contextRef="#ctx0" brushRef="#br1" timeOffset="-206343.52">23838 9397 1020 0,'0'0'132'15,"0"0"-132"-15</inkml:trace>
  <inkml:trace contextRef="#ctx0" brushRef="#br1" timeOffset="-206166.63">23751 9333 680 0,'0'0'3433'0,"0"0"-2472"15,0 0-197-15,0 0 133 0,0 0-397 16,0 0 92-16,0 0-227 16,44 39-365-16,-13-29 0 0,6-5 0 15,4-3 0-15,7-2 0 0,3-4 0 16,1 0 0-16,-9-3 0 0,-9 1 0 15,-5 1 0-15,-9 0 0 0,-9 0 0 16,-3 3 0-16,-4 1 0 0,-4-2-341 16,0 1-1108-16,-4-3-1000 0</inkml:trace>
  <inkml:trace contextRef="#ctx0" brushRef="#br1" timeOffset="-205948.73">23960 9161 6751 0,'0'0'84'0,"0"0"1180"0,0 0-1171 15,0 0-93-15,-2 60 0 0,6-28 0 16,0 4 0-16,0 1 0 16,3 0 0-16,1-3 0 0,4 2 0 15,1-2 0-15,-1-2 0 0,2-2 0 16,-3-5 0-16,-1-9-637 0,-4-3-3525 0</inkml:trace>
  <inkml:trace contextRef="#ctx0" brushRef="#br1" timeOffset="-205484.08">24830 8700 6378 0,'0'0'821'0,"0"0"43"16,0 0-735-16,0 0-129 15,0 0 0-15,-8 65 0 0,4-4 0 16,2 12 0-16,-2 5 0 0,2-1 0 16,-5 6 0-16,-3 4 0 15,-2-1 0-15,-5-2 0 0,3-6 0 16,-3-10 0-16,3-9 0 0,5-14 0 16,3-10 0-16,6-12 0 0,0-14-733 15,0-6-968-15,10-12-512 0</inkml:trace>
  <inkml:trace contextRef="#ctx0" brushRef="#br1" timeOffset="-205146.02">24743 9161 5106 0,'0'0'720'0,"0"0"-84"0,-8-39-51 16,14 29 135-16,7 0-460 15,3-1-95-15,9 3-165 0,4 2 0 16,10 2 0-16,5 2 0 0,1 2 0 16,-3 0 0-16,-7 5 0 0,-10 0 0 15,-11 1 0-15,-8 3 0 0,-6 2 0 16,-4 3 0-16,-10 5 0 16,-7 1 0-16,-6 3 0 0,-8 2 0 15,-4 2 0-15,-3 1 0 0,3 3 0 16,4 0 0-16,8 0 0 0,8 2 0 15,9-1 0-15,10-1 0 0,10-4 0 16,15-1 0-16,8-6 0 0,11-2 0 16,7-4 0-16,7-3 0 15,2-5 0-15,4-5 0 0,-2-3 0 16,-8-11 0-16,-13-1-669 0,-10-6-2084 0</inkml:trace>
  <inkml:trace contextRef="#ctx0" brushRef="#br1" timeOffset="-204710.58">25159 8356 5806 0,'0'0'925'0,"0"0"-109"0,0 0-171 0,0 0-645 0,0 0 0 15,47-37 0-15,-16 27 0 0,0 4 0 16,-2 6 0-16,-4 2 0 0,-2 8 0 15,-9 6 0-15,-3 2 0 16,-7 5 0-16,-6 1 0 0,-6 3 0 16,-3 0 0-16,-1 2 0 0,1 0 0 15,7-5 0-15,4 0 0 0,2-5 0 16,11-2 0-16,3-2 0 0,9-4 0 16,6-3 0-16,8-3 0 15,3 0 0-15,1-1 0 0,-1-1 0 16,-14 0-229-16,-1-2-1616 0</inkml:trace>
  <inkml:trace contextRef="#ctx0" brushRef="#br1" timeOffset="-203627.77">25864 9165 5958 0,'0'0'913'0,"0"0"-309"0,0 0 113 15,0 0-717-15,-13 48 0 0,9-11 0 16,2 9 0-16,0 5 0 0,2 5 0 15,0 2 0-15,0 3 0 0,0-1 0 16,-2-1 0-16,-4-1 0 0,-4-4 0 16,-5-3 0-16,1-6 0 15,-1-8 0-15,3-9 0 0,1-7 0 16,5-10 0-16,2-6 0 0,4-9 0 16,0-17-905-16,4 1-1436 0,2-11-2117 0</inkml:trace>
  <inkml:trace contextRef="#ctx0" brushRef="#br1" timeOffset="-203313.01">25851 9126 5958 0,'0'0'773'0,"23"-34"-281"0,-4 18 244 15,1-2-503-15,3 4-233 0,4 2 0 16,2-1 0-16,2 7 0 0,0 3 0 15,-2 5 0-15,0 10 0 0,-6 10 0 16,-5 8 0-16,-7 4 0 0,-7 6 0 16,-6-2 0-16,-9-1 0 0,-9-1 0 15,-5-3 0-15,-10-1 0 16,-5-2 0-16,-3-3 0 0,-5-6 0 16,5-4 0-16,6-6 0 0,6-8 0 15,12-3 0-15,11-4 0 0,10-10 0 16,17-7 0-16,7-6-349 15,1 4-1136-15,4-4-3825 0</inkml:trace>
  <inkml:trace contextRef="#ctx0" brushRef="#br1" timeOffset="-202880.14">25808 8727 4742 0,'0'0'1064'0,"0"0"-223"0,0 0 167 0,0 0-660 15,27-46-159-15,-6 24-189 0,3-3 0 16,3-1 0-16,2-2 0 16,6 1 0-16,-2-1 0 0,-2 4 0 15,-2 3 0-15,-4 5 0 0,-10 3 0 16,-5 7 0-16,0 3 0 0,-1 3 0 15,3 8 0-15,2 9 0 0,-1 8 0 16,1 7 0-16,1 5 0 0,1 3 0 16,1 1 0-16,3-2 0 0,1-4 0 15,0-4 0-15,-3-6 0 16,-3-8-869-16,-5-7-1872 0</inkml:trace>
  <inkml:trace contextRef="#ctx0" brushRef="#br1" timeOffset="-202401.04">26722 8964 2517 0,'0'0'2549'0,"0"0"-1377"15,0 0-531-15,49 5 115 0,-5-3-199 16,9-1-557-16,3-1 0 0,-4 0 0 15,-5-1 0-15,-3-2 0 0,-11 0 0 16,-4 0 0-16,-6 0 0 0,-7 1 0 16,-10 1-261-16,-4 0-703 0,-2 1-1581 15,-4 0-941-15</inkml:trace>
  <inkml:trace contextRef="#ctx0" brushRef="#br1" timeOffset="-202220.86">26676 9151 6094 0,'0'0'993'0,"0"0"-213"0,0 0-455 0,0 0-325 16,58 21 0-16,-12-14 0 16,5-1 0-16,7-3 0 0,2-3 0 15,4 0 0-15,4 0 0 0,-2-3 0 16,-6-3 0-16,-14-1-165 0,-11-4-4401 0</inkml:trace>
  <inkml:trace contextRef="#ctx0" brushRef="#br1" timeOffset="-201794.62">27832 8676 6550 0,'0'0'649'16,"0"0"-53"-16,0 0-199 0,0 0-397 15,-58-21 0-15,25 34 0 0,-9 9 0 16,-1 9 0-16,-5 10 0 0,3 11 0 15,0 7 0-15,5 10 0 0,9 5 0 16,15 3 0-16,12 2 0 0,14-7 0 16,21-5 0-16,19-9 0 0,12-14 0 15,8-11 0-15,2-13 0 16,3-17 0-16,-7-10 0 0,-4-17 0 16,-4-12 0-16,-6-7 0 0,-3-6 0 15,-11-5 0-15,-12-5 0 0,-9-7 0 16,-15-4 0-16,-4-1 0 15,-16-2 0-15,-11 6 0 0,-10 5 0 0,-9 6 0 16,-8 13 0-16,-1 9-9 16,11 12-1031-16,-1 6-1806 0</inkml:trace>
  <inkml:trace contextRef="#ctx0" brushRef="#br1" timeOffset="-200181.78">28985 9582 4422 0,'0'0'2185'0,"35"7"-1749"16,-12 12 48-16,4 12 181 0,-2 12-665 15,-11 5 0-15,-6 9 0 0,-3 5 0 16,-5-2 0-16,-9 2 0 16,-9-3 0-16,-11-3 0 0,-8-2 0 15,-13-1 0-15,-6-4 0 0,-2-5 0 16,7-5 0-16,5-9 0 0,15-11 0 15,4-14 0-15,13-5-349 0,5-11-3401 0</inkml:trace>
  <inkml:trace contextRef="#ctx0" brushRef="#br1" timeOffset="-199719.8">30031 8550 6086 0,'0'0'537'0,"0"0"-29"15,0 0-152-15,0 0 24 0,-21 62-108 16,11-16-219-16,2 8-53 0,2 4 0 16,-1 10 0-16,3 7 0 15,0 6 0-15,0 6 0 0,-6 2 0 0,-3-1 0 16,-5 0 0-16,-1-9 0 16,-2-7 0-16,3-12 0 0,3-11 0 15,1-9 0-15,8-10 0 0,2-16 0 16,6-9-789-16,2-6-756 0,6-12-3473 0</inkml:trace>
  <inkml:trace contextRef="#ctx0" brushRef="#br1" timeOffset="-199286.48">29901 9093 4910 0,'0'0'128'0,"0"0"844"0,0 0 249 0,0 0-621 16,0 0-239-16,0 0-361 16,6-37 0-16,23 25 0 0,10 0 0 15,5 0 0-15,3 5 0 0,-5 4 0 16,-5 3 0-16,-4 3 0 0,-10 3 0 15,-7 4 0-15,-8 0 0 0,-8 5 0 16,-2 2 0-16,-12 3 0 0,-9 4 0 16,-8 1 0-16,-8 3 0 0,-9 2 0 15,1 2 0-15,1-3 0 16,7 1 0-16,8-1 0 0,8-3 0 16,9 1 0-16,10-1 0 0,8 5 0 15,14-3 0-15,9 0 0 0,11-2 0 16,9-4 0-16,9 0 0 0,6-5 0 15,6-3 0-15,0-6 0 16,1-5 0-16,-7-4 0 0,-17-4 0 16,-6-8-1305-16</inkml:trace>
  <inkml:trace contextRef="#ctx0" brushRef="#br1" timeOffset="-198792.16">30606 8833 6667 0,'0'0'484'0,"0"0"196"16,0 0-319-16,33-3-361 0,-4 1 0 15,6 1 0-15,4-2 0 0,3-2 0 16,-1 0 0-16,2-1 0 15,-5-1 0-15,-3 2 0 0,-8-1 0 16,-11 2 0-16,-6 0 0 0,-5 2-749 16,-5-2-1044-16</inkml:trace>
  <inkml:trace contextRef="#ctx0" brushRef="#br1" timeOffset="-198629.86">30591 9003 6286 0,'0'0'1145'16,"0"0"-549"-16,0 0-431 0,15 35-165 16,16-22 0-16,14-4 0 0,13-4 0 15,2-3 0-15,10-2 0 16,1-2 0-16,1 0 0 0,-2-4 0 16,-6-3-637-16,-18 1-1876 0,-1-5-1933 15</inkml:trace>
  <inkml:trace contextRef="#ctx0" brushRef="#br1" timeOffset="-198041.91">31805 8373 4229 0,'0'0'1161'0,"0"0"-525"0,37-37-23 15,-33 34 403-15,-2 1-584 0,0 1-327 16,-2 3-105-16,-4 11 0 15,-10 15 0-15,-9 12 0 0,-6 8 0 0,-4 0 0 16,4-4 0-16,6-3 0 16,5-2 0-16,9-5 0 0,9-6 0 15,6-4 0-15,13-11 0 16,8-6 0-16,8-7 0 0,9-13 0 16,-1-7 0-16,2-6 0 0,-5-4 0 15,-9 3 0-15,-4 1 0 0,-9 5 0 16,-5 7 0-16,-7 5 0 0,-6 6 0 15,0 3 0-15,-4 10 0 0,-7 13 0 16,-1 8 0-16,2 5 0 0,5-1 0 16,12-7 0-16,9-5 0 0,7-6 0 15,8-6 0-15,4-7 0 16,-2-8 0-16,-2-10 0 0,-2-7 0 16,-6-7 0-16,0 1 0 0,-7-5 0 15,-4 1 0-15,3-2 0 0,-3-2 0 16,1 0 0-16,-1-3 0 0,1 3 0 15,-7 5 0-15,-4 11 0 16,-2 8 0-16,0 9 0 0,-6 2 0 16,-1 0-693-16,-3 10-2481 0</inkml:trace>
  <inkml:trace contextRef="#ctx0" brushRef="#br1" timeOffset="-197718.85">31563 9054 7215 0,'0'0'724'0,"0"0"-471"0,0 0-253 16,37-4 0-16,9 3 0 0,13 1 0 15,10-2 0-15,1 1 0 0,2-1 0 16,7 2 0-16,6 0 0 16,-1 0 0-16,1 3 0 0,-6 1 0 15,-13 2 0-15,-8-4 0 0,-19 2-421 16,-10-4-2012-16</inkml:trace>
  <inkml:trace contextRef="#ctx0" brushRef="#br1" timeOffset="-197314.09">32005 9321 5906 0,'0'0'412'0,"0"0"201"0,6-40 595 16,-10 35-1155-16,-10 4-53 0,-9 2 0 16,-10 11 0-16,-8 8 0 0,-1 9 0 15,1 5 0-15,-4 9 0 16,5 1 0-16,9 2 0 0,8 0 0 16,17-3 0-16,12-3 0 0,21-4 0 15,17-8 0-15,18-10 0 0,12-11 0 16,3-8 0-16,1-13 0 15,-10-9 0-15,-10-7 0 0,-18 5 0 16,-14-4-2262-16</inkml:trace>
  <inkml:trace contextRef="#ctx0" brushRef="#br1" timeOffset="-194193.63">24181 10328 5214 0,'0'0'604'0,"0"0"137"0,0 0 91 16,0 0-572-16,0 0-196 0,-23 44 344 15,7-5-339-15,-5 7-69 0,-8 2 0 16,-2-3 0-16,-2-3 0 0,2-5 0 15,11-5 0-15,3-7 0 16,11-7-25-16,0-7-1451 0,10-7-733 0</inkml:trace>
  <inkml:trace contextRef="#ctx0" brushRef="#br1" timeOffset="-194003.83">24351 10438 7619 0,'0'0'573'15,"-40"47"-573"-15,18-10 0 0,-1 6 0 16,-2 2 0-16,4-1 0 0,1 0 0 16,5-5 0-16,1-1 0 0,6-4 0 15,3-2 0-15,3-6 0 16,2-8-741-16,7-7-1440 0</inkml:trace>
  <inkml:trace contextRef="#ctx0" brushRef="#br1" timeOffset="-193601.66">24702 10510 5770 0,'0'0'1233'16,"0"0"-193"-16,0 0-891 0,0 0-149 15,0 0 0-15,0 0 0 0,-27 57 0 16,13 5 0-16,-3 10 0 16,3 8 0-16,1-1 0 0,3 7 0 15,0 2 0-15,1-4 0 0,-1-4 0 16,6-8 0-16,2-9 0 0,2-8 0 16,2-13 0-16,6-10 0 15,0-16 0-15,5-14-2918 0</inkml:trace>
  <inkml:trace contextRef="#ctx0" brushRef="#br1" timeOffset="-193384.39">24909 10510 7059 0,'0'0'1024'16,"0"0"-915"-16,0 0-109 0,0 0 0 15,14 44 0-15,-12 5 0 0,-2 10 0 16,-2 7 0-16,-4-2 0 0,-2 2 0 15,-3 2 0-15,-1 2 0 16,-2-2 0-16,-1-3 0 0,-1-7 0 16,3-7 0-16,-1-6 0 0,3-10 0 15,-3-11-745-15,4-10-1392 0,-5-11-924 0</inkml:trace>
  <inkml:trace contextRef="#ctx0" brushRef="#br1" timeOffset="-193267.88">24562 11169 6022 0,'0'0'1825'0,"37"-22"-1480"16,0 8-345-16,6-2 0 0,3-2 0 16,-1 2 0-16,-3 2 0 0,-5 2 0 15,2 2 0-15,0 2 0 16,-1-2 0-16,-9 2-213 0,-5-2-5453 0</inkml:trace>
  <inkml:trace contextRef="#ctx0" brushRef="#br1" timeOffset="-192823.47">25018 11165 5970 0,'0'0'661'0,"0"0"79"16,0 0-52-16,0 0-555 0,0 0-133 16,0 0 0-16,0 0 0 0,0 0 0 15,0 0 0-15,64-3 0 16,-22-9 0-16,-3-5 0 0,-4-3 0 16,-6-1 0-16,-2-5 0 0,-4 0 0 15,-9-1 0-15,-1 0 0 0,-11 1 0 16,-2 1 0-16,-7 2 0 0,-7 7 0 15,-7 3 0-15,1 5 0 16,-7 9 0-16,-4 10 0 0,2 10 0 16,0 11 0-16,0 8 0 0,6 10 0 15,7 5 0-15,3 1 0 0,11 0 0 16,6-5 0-16,11-5 0 0,10-8 0 16,6-10 0-16,8-10 0 0,6-11 0 15,5-13 0-15,4-12 0 16,2-13 0-16,-9-9-729 0,-12 7-836 15,-6-4-1392-15</inkml:trace>
  <inkml:trace contextRef="#ctx0" brushRef="#br1" timeOffset="-192637.27">25583 10610 6911 0,'0'0'1124'0,"0"0"-967"15,0 0-157-15,-25 54 0 0,15-11 0 16,-3 12 0-16,5 4 0 0,4 0 0 15,2 4 0-15,2 0 0 16,2-4 0-16,4-6 0 0,2-7 0 16,3-9 0-16,-3-5 0 0,2-7 0 15,-6-9-357-15,0-7-2112 0,-2-8-2049 0</inkml:trace>
  <inkml:trace contextRef="#ctx0" brushRef="#br1" timeOffset="-192016.36">25725 10994 5354 0,'0'0'1853'0,"0"0"-1429"0,0 0-148 16,0 48 9-16,-2-14-285 0,-2 2 0 15,4-1 0-15,-2-7 0 0,2-2 0 16,0-4 0-16,-2-6 0 15,0-4 0-15,2-6 0 0,-2-4 0 16,2-1 0-16,0-2 0 0,2-10 0 16,8-12 0-16,9-13 0 0,2-6 0 15,7-4 0-15,1 4 0 16,-2-2 0-16,4 3 0 0,-6 6 0 16,-4 9 0-16,-5 12 0 0,-7 9 0 15,-5 7 0-15,-2 13 0 0,-2 9 0 16,-9 6 0-16,1 6 0 0,-2 0 0 15,0-1 0-15,3-2 0 0,3-4 0 16,4-5 0-16,4-5 0 0,7-6 0 16,-1-5 0-16,4-6 0 15,1-7 0-15,2-8 0 0,-1-7 0 16,1-2 0-16,-5 0 0 0,-4 2 0 16,1 4 0-16,-7 3 0 15,0 5 0-15,-2 4 0 0,0 3 0 0,0 1 0 16,0 4 0-16,2 12 0 15,0 7 0-15,2 6 0 0,0 1 0 16,0-2 0-16,0-7 0 0,5-1 0 16,-1-3 0-16,0-6 0 15,-2-4 0-15,1-2 0 0,-3-4 0 16,0-1-585-16,2-6-1112 0</inkml:trace>
  <inkml:trace contextRef="#ctx0" brushRef="#br1" timeOffset="-191640.71">26389 10443 7351 0,'0'0'616'0,"0"0"-391"0,-15 62-225 0,7-16 0 16,0 8 0-16,0 2 0 15,1 4 0-15,-1 3 0 0,-2 6 0 0,4-2 0 16,-3 1 0-16,-1-1 0 15,2-5 0-15,-3-11 0 0,3-9 0 16,2-16 0-16,4-11 0 0,0-9 0 16,2-6 0-16,4-4 0 15,8-16 0-15,13-19 0 0,4-9 0 16,2-7 0-16,0 1 0 0,-8 13 0 16,-5 7 0-16,-3 14 0 0,-11 8 0 15,-2 8 0-15,0 4 0 0,-2 8 0 16,-2 8 0-16,-4 9 0 0,2 8 0 15,-2-1 0-15,6-4 0 16,2-4 0-16,8-4 0 0,6-4 0 0,5-4 0 16,4-5-41-16,2-5-983 15,-7-2-1677-15,-1-1-1581 0</inkml:trace>
  <inkml:trace contextRef="#ctx0" brushRef="#br1" timeOffset="-191378.84">26709 11033 5518 0,'0'0'1413'15,"-4"-40"-485"-15,-4 21-595 0,0 6-333 16,-5 3 0-16,-1 9 0 0,-5 2 0 16,1 9 0-16,-3 5 0 0,-2 8 0 15,4 3 0-15,3 5 0 16,1 3 0-16,7 0 0 0,4 1 0 16,4-3 0-16,10-4 0 0,11-8 0 15,6-4 0-15,10-8 0 0,9-8 0 16,1-6 0-16,-1-7 0 0,-9-6 0 15,-8-2 0-15,-11-4 0 0,-5-2 0 16,-9-6 0-16,-6-1 0 16,-6-5 0-16,-7-1 0 0,-3-1 0 15,-3 5 0-15,-2 7 0 0,2 7 0 16,5 8-313-16,4 5-1164 0,5 1-499 0</inkml:trace>
  <inkml:trace contextRef="#ctx0" brushRef="#br1" timeOffset="-191148.81">27034 10464 7399 0,'0'0'793'0,"0"0"-793"16,0 0 0-16,0 0 0 0,0 51 0 15,0 6 0-15,0 11 0 0,-2 6 0 16,0-5 0-16,-2 1 0 0,-1-2 0 15,3-3 0-15,2-6 0 16,0-6 0-16,2-6 0 0,3-10 0 0,3-12 0 16,4-13 0-16,-1-8-593 15,1-8-5058-15</inkml:trace>
  <inkml:trace contextRef="#ctx0" brushRef="#br1" timeOffset="-190756.05">27362 10429 6671 0,'0'0'848'0,"0"0"-288"16,0 0-447-16,-26 42-113 0,5-2 0 15,0 8 0-15,3 4 0 0,5-1 0 16,5 6 0-16,2 6 0 15,6 1 0-15,2-1 0 0,2-4 0 16,6-3 0-16,1-9 0 0,-1-7 0 16,0-8 0-16,-1-10 0 15,-3-8 0-15,-4-8 0 0,-2-6-349 16,0 0-1392-16,-6-11-92 0</inkml:trace>
  <inkml:trace contextRef="#ctx0" brushRef="#br1" timeOffset="-190603.39">27085 10856 6074 0,'0'0'869'0,"0"0"-189"0,0 0-111 16,13-36-569-16,18 27 0 0,8 3 0 16,7 2 0-16,-3 3 0 15,-6 0 0-15,-6 0 0 0,-2-1 0 16,-4 2 0-16,-4-1 0 0,-1-2 0 16,-5 1 0-16,-5-2-1329 0,-6-1-772 15</inkml:trace>
  <inkml:trace contextRef="#ctx0" brushRef="#br1" timeOffset="-190290.53">27474 10811 5382 0,'0'0'1725'0,"0"0"-640"16,0 0-1085-16,0 0 0 0,0 0 0 16,0 0 0-16,39 4 0 0,-3-4 0 15,7-1 0-15,4-4 0 0,1 0 0 16,-3 0 0-16,-1 0 0 0,-9 3 0 15,-8 0 0-15,-8 2 0 0,-11 0 0 16,-8 7 0-16,-8 7 0 0,-15 8 0 16,-12 7 0-16,-9 7 0 15,-3 2 0-15,-3 2 0 0,5 3 0 16,3 0 0-16,5-4 0 0,12-4 0 16,13-6 0-16,6-4 0 0,8-3 0 15,10-4 0-15,9-4 0 16,6-4 0-16,6-7 0 0,2-3 0 15,4-4 0-15,-4-7 0 0,0-1 0 16,-2-4 0-16,-8-3-181 0,-6 5-1488 16,-7-5-520-16</inkml:trace>
  <inkml:trace contextRef="#ctx0" brushRef="#br1" timeOffset="-190159.43">27464 11019 7647 0,'0'0'280'0,"0"0"-15"0,0 0-265 15,49 34 0-15,-7-26 0 0,9-4 0 16,5-2 0-16,0-2 0 16,2-3 0-16,-6-2 0 0,-1-3 0 0,-3-3-277 15,-13-1-2068-15,-4-4-3097 0</inkml:trace>
  <inkml:trace contextRef="#ctx0" brushRef="#br1" timeOffset="-189638.2">28597 11092 6026 0,'0'0'48'15,"0"0"669"-15,0 0 279 0,0 0-668 0,0 0-251 16,35-19-77-16,4 6 0 15,2-3 0-15,1-6 0 0,-9 2 0 16,-4-3 0-16,-9-2 0 0,-1 0 0 16,-9 0 0-16,-1-1 0 0,-7 1 0 15,-4 0 0-15,-7 4 0 16,-9 1 0-16,-7 5 0 0,-6 8 0 16,-8 7 0-16,-7 10 0 0,1 11 0 15,-3 6 0-15,5 7 0 0,10 6 0 16,10 3 0-16,10 4 0 0,13-2 0 15,9-4 0-15,11-3 0 16,13-8 0-16,11-7 0 0,3-7 0 16,5-9 0-16,0-7 0 0,-3-5 0 15,1-9-533-15,0-8-235 0,-13 4-445 16,-6-6-2256-16</inkml:trace>
  <inkml:trace contextRef="#ctx0" brushRef="#br1" timeOffset="-189246.07">29132 10830 5150 0,'0'0'1284'0,"-12"-50"-603"16,3 28 91-16,5 11-467 0,-4 3-305 16,0 6 0-16,-9 4 0 0,-4 10 0 15,-3 7 0-15,-5 7 0 16,2 6 0-16,0 2 0 0,4 3 0 16,5-1 0-16,3-3 0 0,11-2 0 15,4-4 0-15,8-3 0 0,11-7 0 16,1-6 0-16,7-6 0 0,4-7 0 15,0-10 0-15,0-6 0 0,-2-4 0 16,-4-3 0-16,-6-1 0 16,-5 0 0-16,-1-1 0 0,-9 2 0 15,-2 4 0-15,0 6 0 0,-2 5 0 16,-2 7 0-16,-2 1 0 0,-5 4 0 16,-5 13 0-16,-9 17 0 0,-2 12 0 15,-1 10 0-15,-3 6 0 0,0 1 0 16,0 1 0-16,0 1 0 15,4-5 0-15,2-5 0 0,9-8 0 16,5-9 0-16,9-9 0 0,11-10 0 16,9-11 0-16,11-9 0 15,9-14 0-15,3-10 0 0,1-6 0 16,-1-4 0-16,-4-3-953 0,-12 8-1404 16,-2-3 64-16</inkml:trace>
  <inkml:trace contextRef="#ctx0" brushRef="#br1" timeOffset="-189012.58">29304 10776 5050 0,'0'0'1144'16,"0"0"185"-16,-13-43-660 0,9 41-669 0,2 2 0 16,0 2 0-16,-9 14 0 15,1 11 0-15,-4 11 0 0,1 5 0 16,9 3 0-16,4-6 0 0,8-1 0 16,7-3 0-16,1-4 0 0,5-6 0 15,4-6 0-15,0-8 0 0,2-7 0 16,-3-7 0-16,-1-8 0 15,0-8 0-15,-7-5 0 0,-3-4 0 16,-3-3 0-16,-2-1 0 0,-3 2 0 16,-3 4 0-16,0 4 0 0,-2 7 0 15,0 4-385-15,0 6-1364 16,2 3-68-16,8 0-616 0</inkml:trace>
  <inkml:trace contextRef="#ctx0" brushRef="#br1" timeOffset="-188719.3">29692 10914 5894 0,'0'0'1865'16,"0"0"-1432"-16,-35-31-433 0,18 19 0 16,-1 1 0-16,-3 4 0 0,0 6 0 15,-1 3 0-15,-1 11 0 16,2 6 0-16,1 5 0 0,5 3 0 16,5 0 0-16,4-1 0 0,6-2 0 15,4-5 0-15,8-5 0 0,5-4 0 16,3-7 0-16,5-3 0 15,4-7 0-15,0-7 0 0,0-4 0 16,-2-2 0-16,-2 2 0 0,-5 0 0 16,-1 4 0-16,-7 4 0 0,-3 4 0 15,-3 6 0-15,-2 3 0 16,0 14 0-16,0 14 0 0,2 5 0 16,-1 2 0-16,-1-4 0 0,0-10 0 15,4-3 0-15,2-5 0 0,1-6-141 16,3-4-743-16,-1-5-149 0,-3-1-1704 0</inkml:trace>
  <inkml:trace contextRef="#ctx0" brushRef="#br1" timeOffset="-188295.95">30097 10327 6555 0,'0'0'264'0,"0"0"228"15,0 0 389-15,0 0-881 0,0 0 0 16,-18 51 0-16,1 3 0 0,3 10 0 16,1 4 0-16,5-6 0 0,2-1 0 15,0-1 0-15,1-4 0 16,-1-1 0-16,0-6 0 0,-2-3 0 15,-3-6 0-15,-1-6 0 0,-2-8 0 16,1-9-85-16,1-8-2660 0,1-9-1485 16</inkml:trace>
  <inkml:trace contextRef="#ctx0" brushRef="#br1" timeOffset="-188031.41">29729 10899 6951 0,'0'0'856'0,"0"0"-471"16,0 0-385-16,0 0 0 0,58-20 0 15,-16 19 0-15,3-1 0 16,-2-2 0-16,-1 0 0 0,-3-3 0 16,2-1 0-16,3-3 0 0,-1-3 0 15,-4-1 0-15,-3-2-1045 0,-9 0-76 16,-7 2-1056-16,-5 4 1021 0,-9 5 335 16,-4 3 821-16,-2 3 445 0,0 0 691 15,-6 6 373-15,-5 9-821 0,-7 14 64 16,-5 7 281-16,-2 6-597 15,-2 1-115-15,3-5-321 0,3-1 0 16,4-5 0-16,9-3 0 0,6-7 0 16,2-6 0-16,6-8-805 0,2-6-1028 15,1-4-840-15</inkml:trace>
  <inkml:trace contextRef="#ctx0" brushRef="#br1" timeOffset="-187876.08">30457 10587 6971 0,'0'0'1188'0,"0"0"-1155"0,0 0-33 0,0 0 0 16,0 0 0-16,0 0 0 15,0 0-397-15,6 36-551 0,-6-12-105 16,2 0-1748-16</inkml:trace>
  <inkml:trace contextRef="#ctx0" brushRef="#br1" timeOffset="-187643.5">30529 10911 4790 0,'0'0'1805'0,"0"0"-1073"16,-53-40 0-16,28 33-599 0,0 5-133 15,-4 4 0-15,0 8 0 16,4 6 0-16,3 1 0 0,9 4 0 16,7 1 0-16,8 1 0 0,8-2 0 15,9 0 0-15,8-5 0 0,6-6 0 16,0-6 0-16,2-4 0 0,-6-8 0 15,-2-5 0-15,-6-4-133 16,-5-4-651-16,1-3 240 0,-7 1 103 0,0-3-295 16,-1 0 140-16,-5-1-65 15,0 7-763-15,0 1-245 0</inkml:trace>
  <inkml:trace contextRef="#ctx0" brushRef="#br1" timeOffset="-187428.3">30614 10935 3741 0,'0'0'2185'0,"-21"44"-1192"16,11-23-125-16,2-8-463 0,2-5-405 16,1-3 0-16,5-3 0 0,-2-1 0 15,2-1 0-15,9-10 0 16,5-8 0-16,7-6 0 0,4-3 0 16,1 1 0-16,1 2 0 0,2 3 0 15,2 4 0-15,-4 5 0 0,-4 7 0 16,-11 3 0-16,-3 6 0 0,-3 10 0 15,-4 7 0-15,0 5 0 16,-2 1 0-16,0-6 0 0,0-2 0 16,0-2 0-16,2-8-573 0,2-5-1388 0</inkml:trace>
  <inkml:trace contextRef="#ctx0" brushRef="#br1" timeOffset="-187150.42">31058 10369 4802 0,'0'0'1845'15,"0"0"-1181"-15,0 0 4 0,0 0-455 16,-8 50-213-16,14-34 0 0,5 0 0 15,5-3 0-15,5 0 0 0,6-1 0 16,-4-5 0-16,-3-2 0 16,-5-2 0-16,-9-3 0 0,-4 0-357 0,-2-1-2540 15,0-7-973-15</inkml:trace>
  <inkml:trace contextRef="#ctx0" brushRef="#br1" timeOffset="-187018.54">31280 10323 6462 0,'0'0'1085'0,"0"0"-440"0,0 51-645 16,2-26 0-16,0 2 0 0,4 1 0 15,-2 1 0-15,11 0 0 0,11-2 0 16,-3-6-893-16,6-7-2385 0</inkml:trace>
  <inkml:trace contextRef="#ctx0" brushRef="#br2" timeOffset="-91966.12">1809 7692 3021 0,'0'0'3217'0,"0"0"-2616"0,0 0 219 16,0 0-287-16,0 0-533 0,0 0 0 16,0 0 0-16,0 0 0 0,0 0 0 15,10 56 0-15,-16-15 0 0,6 7 0 16,2 4 0-16,2 8 0 15,6 3 0-15,-3 4 0 0,1-1 0 16,0 2 0-16,-2-4 0 0,3-3 0 16,-9-4 0-16,0-3 0 15,0-4 0-15,-9-4 0 0,3-6 0 16,2-5 0-16,2-6 0 0,-2-9 0 16,4-7 0-16,-2-6 0 0,2-5 0 15,0-4 0-15,0-2-1734 16,0-16-1735-16</inkml:trace>
  <inkml:trace contextRef="#ctx0" brushRef="#br2" timeOffset="-91038.25">1794 8596 5178 0,'0'0'920'0,"0"0"129"0,0 0-341 16,0 0-371-16,0 0-337 0,0 0 0 15,0 0 0-15,0 0 0 16,0 0 0-16,0 0 0 0,17 11 0 15,12-6 0-15,4 1 0 0,10-1 0 16,9-2 0-16,0-1 0 0,5-1 0 16,5 0 0-16,-2 0 0 0,7-1 0 15,-7 1 0-15,2-1 0 0,0 0 0 16,-3 0 0-16,-1 0 0 0,0 2 0 16,0 2 0-16,-2 0 0 0,0 1 0 15,4-1 0-15,2-1 0 16,-4-1 0-16,4-2 0 0,4 0 0 15,2-1 0-15,2-4 0 0,3-1 0 16,3 1 0-16,-6-1 0 0,1 2 0 16,-5 1 0-16,0 1 0 15,2 1 0-15,-8-1 0 0,6 1 0 16,-8 1 0-16,6 0 0 0,2 1 0 16,1 0 0-16,1 0 0 0,0 0 0 15,0 0 0-15,0 2 0 16,-1-1 0-16,-3 2 0 0,-2-1 0 15,-2 0 0-15,2-1 0 0,-7 0 0 16,5 0 0-16,2-2 0 0,-2 0 0 16,6 0 0-16,3 0 0 0,1 0 0 15,2 0 0-15,-1 0 0 0,5 0 0 16,3 0 0-16,-1 1 0 0,7 1 0 16,4 1 0-16,-4-1 0 0,3 0 0 15,1-1 0-15,0 0 0 16,6-1 0-16,0 0 0 0,0 0 0 15,5 0 0-15,-5 0 0 0,6 0 0 16,2 0 0-16,7-1 0 0,-5 0 0 16,7-1 0-16,2-1 0 15,8 1 0-15,-2 0 0 0,6-2 0 16,-4 3 0-16,4-2 0 0,4 0 0 16,-4 1 0-16,0-1 0 0,0 0 0 15,0-1 0-15,7 0 0 16,-7-1 0-16,6 0 0 0,2-1 0 15,3-1 0-15,1 1 0 0,3 0 0 16,1-1 0-16,1 0 0 0,-2 0 0 16,-1 2 0-16,-1 0 0 0,-7 2 0 15,4 1 0-15,1 0 0 0,-7 0 0 16,0 0 0-16,-1-1 0 0,-5-1 0 16,-9 1 0-16,-3 1 0 0,-3-1 0 15,-9 0 0-15,-9 2 0 16,-9-2 0-16,-7 0 0 0,-13-2 0 15,-8 0 0-15,-9-2 0 0,-12 0 0 16,-12 2 0-16,-15-5-773 0,-6 4-340 16,-10-2-1924-16</inkml:trace>
  <inkml:trace contextRef="#ctx0" brushRef="#br2" timeOffset="-89645.94">2102 7532 3289 0,'0'0'1525'0,"0"0"-933"0,0 0 260 0,0 0-387 0,0 0-9 16,0 0 180-16,0 0-420 15,0 0-55-15,0 0-161 0,0 0 0 16,58 36 0-16,-21-30 0 0,13-1 0 16,2-1 0-16,6 1 0 0,8 0 0 15,8 1 0-15,15-1 0 0,6-3 0 16,10-1 0-16,9-1 0 15,12 0 0-15,11-2 0 0,5-4 0 16,7-1 0-16,4-1 0 0,0-1 0 16,4 3 0-16,4 0 0 0,-3 2 0 15,7 0 0-15,0 2 0 0,1 1 0 16,5-3 0-16,3 3 0 0,-1 0 0 16,9-2 0-16,0 3 0 0,2-1 0 15,9 1 0-15,-5 0 0 16,2 0 0-16,4 1 0 0,0 5 0 15,-5 1 0-15,3 1 0 0,0 1 0 16,-2-1 0-16,9 3 0 0,-5 0 0 16,6-1 0-16,-1 1 0 0,1-2 0 15,-1 2 0-15,-5-1 0 16,0-1 0-16,-3-1 0 0,-3-2 0 16,-13-2 0-16,-1-3 0 0,-2-1 0 15,-5 0 0-15,-8-2 0 0,5 0 0 16,-3 2 0-16,-2 0 0 15,2 0 0-15,-2 2 0 0,-6 1 0 16,-2 1 0-16,-8-1 0 0,-9 3 0 16,-8-1 0-16,-10-1 0 0,-15-2 0 15,-6-1 0-15,-16-1 0 0,-11 0 0 16,-6 0 0-16,-4 0 0 0,-10 0 0 16,-5 0 0-16,-2 0 0 0,1 0-21 15,1 1-23-15,-8 3 20 16,-4-3-644-16,-10-1-20 0,-11 0-13 0,-3 0 185 15,-7 0 516-15,0-1 188 16,0-1 396-16,-11-1-472 0,-3 0-84 16,-7-1-24-16,5-1 4 0,-5 1-8 15,11 1 20-15,-1 0-12 16,9 0 20-16,2 2 193 0,0 0-137 16,0 0-48-16,0-1-20 0,2 1 0 15,6 1 44-15,-1 5 96 0,3 8-88 16,-4 6 116-16,-6 8 304 15,0 4-172-15,-2 4-279 0,-8-1-37 16,-5 3 0-16,1 2 0 0,1 1 0 16,7 3 0-16,-2 3 0 0,8 0 0 15,0 4 0-15,0-3 0 0,0-2 0 16,4-2 0-16,-4-7 0 0,4-4 0 16,-2-6 0-16,2-5 0 0,-4-2 0 15,3-6 0-15,-3-4 0 16,4-5 0-16,-4-2 0 0,0 0 0 15,0-1 0-15,0 0 0 0,0-1 0 16,0 0 0-16,0 0 0 0,0 0 0 16,0 0 0-16,0 6 0 15,0 6 0-15,0 5 0 0,-4 0 0 16,1-1 0-16,3-6 0 0,-4-6 0 16,-2-2 0-16,2 0 0 0,-8-1 0 15,-7-1 0-15,-4 0 0 16,-4-2 0-16,-8 2 0 0,4 2 0 15,-16 5 0-15,-1 2 0 0,-10 4 0 16,-4 0 0-16,-8 0 0 0,-19 1 0 16,-16-5 0-16,-19-4 0 0,22-3-2198 15,-18-8-3380-15</inkml:trace>
  <inkml:trace contextRef="#ctx0" brushRef="#br2" timeOffset="-85092.08">21347 12378 4426 0,'0'0'792'0,"0"0"-144"0,0 0 325 16,0 0-413-16,0 0-44 16,0 0-239-16,0 0-277 0,0 0 0 0,0 0 0 15,21 68 0-15,-25-10 0 16,-3 6 0-16,7-1 0 0,0-1 0 16,0-4 0-16,0-5 0 15,0-9 0-15,7-10-37 0,-3-11-1263 0,0-9-581 16</inkml:trace>
  <inkml:trace contextRef="#ctx0" brushRef="#br2" timeOffset="-84565.23">21300 12102 6230 0,'0'0'565'0,"0"0"543"16,0 0-819-16,0 0-289 0,0 0 0 16,37-29 0-16,4 18 0 15,5 2 0-15,1 4 0 0,1 5 0 16,-1 3 0-16,-3 11 0 0,-3 8 0 16,-10 5 0-16,-4 5 0 0,-11 1 0 15,-9 3-177-15,-7-2-87 0,-11 2 140 16,-5-5 52-16,-5-3 44 15,-6-3 28-15,0-4 64 0,0-1-8 16,-1-4 112-16,1-5 156 0,4-3-271 16,-2-6-53-16,4-2 0 0,3-1 0 15,3-5 0-15,5-3 0 16,4 0 0-16,2 2 0 0,4 4 0 16,0 0 0-16,8 2 0 0,9 2 0 15,3 8 0-15,3 5 0 0,4 6 0 16,4 3 0-16,4 4 0 0,4 1 0 15,3 4 0-15,3 0 0 0,-8 4 0 16,-8-1 0-16,-10 3 0 0,-13 2 0 16,-6-2 0-16,-10 0 0 15,-11 0 0-15,-8-2 0 0,-10-5 0 16,-9-4 0-16,1-7 0 0,-7-4 0 16,2-8 0-16,5-7 0 15,5-2 0-15,9-11 0 0,8-5 0 0,15 0-457 16,14-4-1472-16,2 6 72 15,13 2-448-15</inkml:trace>
  <inkml:trace contextRef="#ctx0" brushRef="#br2" timeOffset="-84126.76">22098 12642 6274 0,'0'0'773'0,"-29"-49"103"16,16 25-607-16,7 9-269 0,2 3 0 16,0 7 0-16,-2 4 0 0,-1 1 0 15,-7 10 0-15,-9 15 0 16,-2 11 0-16,-2 9 0 0,11 5 0 16,1-5 0-16,9 2 0 0,6-5 0 15,6-5 0-15,13-6 0 0,10-10 0 16,2-7 0-16,6-7 0 0,5-7 0 15,-5-6 0-15,-6-8 0 0,-4-5 0 16,-9-4 0-16,-5-4 0 16,-7-2 0-16,-6-2 0 0,0-1 0 0,-8-2 0 15,-1-1 0-15,-3 1 0 16,2-1 0-16,1 3 0 0,3 5-881 16,6 8-1724-16,0 5-225 0</inkml:trace>
  <inkml:trace contextRef="#ctx0" brushRef="#br2" timeOffset="-83618.86">22261 12497 4958 0,'0'0'2021'15,"-13"33"-1405"-15,5-3-104 0,-2 5-427 16,-1 7-85-16,9-3 0 0,2 3 0 16,2-3 0-16,7-5 0 0,7-4 0 15,3-5 0-15,-1-6 0 0,5-6 0 16,-2-4 0-16,-2-6 0 0,-1-6 0 15,-3-7 0-15,3-6 0 0,-5-4 0 16,-1-4 0-16,-2-2 0 16,-1-6 0-16,-3-2 0 0,-2-9 0 0,-2-2 0 15,-2-1 0-15,2 5 0 16,-2 14 0-16,2 9 0 0,2 10 0 16,-2 7 0-16,2-1 0 0,3 4 0 15,-1 9 0-15,2 9-225 0,-2 6 81 16,1 1-184-16,-5 3 104 15,-2-2 108-15,-2 2 28 0,-5 3 68 16,3-1 20-16,-2-1 136 0,0-4 144 16,2-3 112-16,0-8-55 0,1-4-337 15,3-6 0-15,0-5 0 16,0-1 0-16,0-1 0 0,7-14 0 16,3-14 0-16,11-9 0 0,-1-8 0 15,3 0 0-15,2 7 0 0,-4 7 0 16,-5 8 0-16,-1 12 0 0,-9 7 0 15,0 5 0-15,-2 3 0 0,0 9 0 16,2 9 0-16,3 9 0 0,-5 4 0 16,0 0 0-16,2-2 0 15,-2-2 0-15,7-3 0 0,-1-1 0 16,4-4 0-16,-1-7-17 0,-3-5-2148 0</inkml:trace>
  <inkml:trace contextRef="#ctx0" brushRef="#br2" timeOffset="-83248.04">23110 12555 5718 0,'0'0'981'0,"-16"-46"239"0,-3 23-947 0,-3 7-273 15,-3 5 0-15,2 4 0 0,0 7 0 16,3 5 0-16,1 9 0 15,2 9 0-15,3 10 0 0,-3 7 0 16,3 6 0-16,4 4 0 0,5-1 0 16,3-2 0-16,7-3 0 0,7-8 0 15,7-9 0-15,5-7 0 16,3-12 0-16,4-8 0 0,2-14 0 16,-4-12 0-16,-4 0-1269 0,-4-8-4562 0</inkml:trace>
  <inkml:trace contextRef="#ctx0" brushRef="#br2" timeOffset="-83042.91">23162 12068 7159 0,'0'0'1033'0,"0"0"-1033"0,0 0 0 16,-29 66 0-16,13-17 0 0,-3 9 0 16,0 1 0-16,5-1 0 0,2 4 0 15,1 1 0-15,5 1 0 0,2 1 0 16,4-3 0-16,6-4 0 15,6-7 0-15,9-10 0 0,2-8 0 16,-5-13-1213-16,1-8-2025 0</inkml:trace>
  <inkml:trace contextRef="#ctx0" brushRef="#br2" timeOffset="-82598.02">23400 12594 5074 0,'0'0'688'0,"0"-33"-124"0,-4 15 373 15,-3 5-433-15,-1 4-79 0,0 3-425 16,0 2 0-16,6 4 0 16,-9 5 0-16,-3 12 0 0,-7 9 0 0,0 6 0 15,3 7 0-15,-1 0 0 16,7 0 0-16,4 0 0 0,6-3 0 16,8-8 0-16,8-3 0 0,5-8 0 15,6-8 0-15,1-3 0 0,3-6 0 16,-2-6 0-16,-2-3 0 0,-4-5 0 15,-7-2 0-15,-1 7-293 16,-7 2-183-16,-4 4-216 0,0 3 415 16,0 0 133-16,2 4 72 0,0 5 52 15,5 4 20-15,1 4 40 16,0-2-4-16,3-1 64 0,-1-2 12 16,0-1-35-16,-3-3 83 0,-1-4 148 15,-8-2-148-15,4-1 44 0,-4-1 348 16,0 0-327-16,-4-1-225 0,2-5 0 15,-6-7 0-15,-3-12 0 0,1-9 0 16,6-5 0-16,4-3 0 16,6 6 0-16,6 6 0 0,5 5 0 15,2 4 0-15,1 3 0 0,-3 2 0 16,1 1 0-16,1 2 0 0,0 1 0 16,-1 0 0-16,-3 4-953 15,-7 3-1520-15</inkml:trace>
  <inkml:trace contextRef="#ctx0" brushRef="#br2" timeOffset="-82213.99">23671 12675 6258 0,'0'0'1001'0,"-27"59"-68"0,16-21-933 15,5-3 0-15,6-2 0 16,4-5 0-16,11-3 0 0,12-8 0 16,8-8 0-16,10-8 0 0,7-4 0 15,0-13 0-15,-9-4 0 0,-6-6 0 16,-4-4 0-16,-12-2 0 0,-7-7 0 15,-3-3 0-15,-7-2 0 0,-4 6 0 16,0 12 0-16,0 9 0 0,0 14 0 16,0 1 0-16,0 2 0 15,-4 5 0-15,2 13 0 0,-2 13 0 16,-1 9 0-16,5 10 0 0,0 3 0 16,7 3 0-16,1 5 0 0,-2 5 0 15,-2 4 0-15,-4 2 0 16,-4 2 0-16,-10-2 0 0,-11-3 0 15,-6-5 0-15,-10-7 0 0,-3-7 0 16,-6-8 0-16,1-11 0 0,-5-10 0 16,2-8 0-16,3-9 0 15,8-9 0-15,1-13 0 0,5-16 0 16,6-14 0-16,8-10 0 0,13-3 0 16,12 3 0-16,17 5 0 0,16 8 0 15,13 4 0-15,10 3 0 0,10 0 0 16,2-1 0-16,-14 10 0 0,2-4-3006 0</inkml:trace>
  <inkml:trace contextRef="#ctx0" brushRef="#br2" timeOffset="-81801.8">25262 12477 6438 0,'0'0'473'0,"-14"-39"808"16,3 27-1281-16,-7 8 0 0,-3 8 0 16,-6 10 0-16,-2 11 0 15,0 7 0-15,-2 7 0 0,5 5 0 16,7 2 0-16,7 3 0 0,3-2 0 16,11-3 0-16,9-3 0 15,5-8 0-15,9-7 0 0,4-6 0 16,8-11 0-16,5-6 0 0,3-6 0 15,0-10 0-15,-14 3-2818 0,-2-7-1760 0</inkml:trace>
  <inkml:trace contextRef="#ctx0" brushRef="#br2" timeOffset="-81493.66">25533 12651 7939 0,'-16'-35'253'0,"-1"4"-253"16,0 0 0-16,3 10 0 0,4 10 0 15,1 4 0-15,1 6 0 0,2 1 0 16,-4 9 0-16,-7 14 0 0,-2 10 0 16,1 7 0-16,1 6 0 15,11-2 0-15,4 0 0 0,4-5 0 16,13-5 0-16,5-6 0 0,5-9 0 16,4-9 0-16,4-6 0 0,-2-5 0 15,0-13 0-15,-6-5 0 0,-7-6 0 16,-5-6 0-16,-5-2 0 0,-2-3 0 15,-4-3 0-15,0 1 0 16,-2 1 0-16,-4 5 0 0,0 7 0 16,0 9 0-16,2 5 0 0,2 9-9 15,0 3-259-15,4 10-880 16,2 11 307-16,1 9-111 0,-1-2-1233 16,-4 0-416-16</inkml:trace>
  <inkml:trace contextRef="#ctx0" brushRef="#br2" timeOffset="-81291.91">25618 12811 5058 0,'0'0'1244'0,"0"0"-275"0,0 0-48 15,-6 35-921-15,4-35 0 0,2-1 0 16,0-10 0-16,4-12 0 16,6-9 0-16,4-9 0 0,9-4 0 15,2 3 0-15,2 5 0 0,-2 9 0 16,-3 10 0-16,-3 8 0 0,-7 7 0 16,-1 10 0-16,-5 10 0 0,-6 4 0 15,0 10 0-15,-2 0 0 0,-2 1 0 16,0 0 0-16,4-1 0 0,0-4 0 15,10-2 0-15,7-4 0 16,7-2 0-16,5-6 0 0,-4-6-1381 16,-2-4-2189-16</inkml:trace>
  <inkml:trace contextRef="#ctx0" brushRef="#br2" timeOffset="-80918.94">26240 12625 4458 0,'0'0'1172'15,"0"0"-388"-15,0 0 553 0,0 0-896 16,8-47-441-16,-8 31 0 0,-6 0 0 16,-2 3 0-16,-5 1 0 0,-3 5 0 15,-5 4 0-15,1 8 0 16,-5 9 0-16,-2 13 0 0,2 8 0 16,0 5 0-16,7 4 0 0,7-1 0 15,3 0 0-15,8-1 0 0,8-6 0 16,7-5 0-16,5-8 0 0,5-6 0 15,8-9 0-15,2-8 0 0,3-13 0 16,1-13 0-16,-12 1-421 0,-2-7-3325 16</inkml:trace>
  <inkml:trace contextRef="#ctx0" brushRef="#br2" timeOffset="-80747.7">26393 12121 7171 0,'0'0'1021'0,"0"0"-1021"0,0 0 0 15,-8 44 0-15,2-3 0 16,-5 14 0-16,1 6 0 0,0 0 0 16,-1 6 0-16,3 4 0 0,-2 2 0 15,1 5 0-15,3-3 0 16,4-8 0-16,2-9 0 0,12-14 0 16,9-13 0-16,-4-14-1225 0,3-12-2093 0</inkml:trace>
  <inkml:trace contextRef="#ctx0" brushRef="#br2" timeOffset="-80580.28">26544 12617 6987 0,'0'0'1205'0,"0"0"-1205"16,0 0 0-16,0 0 0 0,0 0 0 15,-21 57 0-15,11-23 0 0,-3 3 0 16,3-7 0-16,2-2 0 0,2-3 0 16,4-4 0-16,-3-2 0 15,5-4 0-15,-2-4 0 0,0-6-1257 0,2-6-1673 16</inkml:trace>
  <inkml:trace contextRef="#ctx0" brushRef="#br2" timeOffset="-80447.03">26788 12075 8167 0,'0'0'25'0,"0"0"-25"15,0 0 0-15,0 0 0 0,0 0 0 16,0 0 0-16,0 0 0 0,0 0 0 15,0 0-225-15,0 0-1027 0,-2 1-1970 0</inkml:trace>
  <inkml:trace contextRef="#ctx0" brushRef="#br2" timeOffset="-80238">26806 12192 7519 0,'0'0'673'16,"-12"61"-673"-16,8-21 0 0,4 5 0 15,0 5 0-15,2 1 0 0,2 3 0 16,4 1 0-16,1 3 0 0,-5 0 0 16,-2-1 0-16,-2 0 0 0,-4-2 0 15,-7-5 0-15,-3-7 0 16,-1-7 0-16,-3-11 0 0,3-11-2334 16,1-12-671-16</inkml:trace>
  <inkml:trace contextRef="#ctx0" brushRef="#br2" timeOffset="-80083.01">26589 12703 5438 0,'0'0'2754'16,"0"0"-2754"-16,0 0 0 16,54-13 0-16,-15 10 0 0,3 0 0 15,1 1 0-15,-6-2 0 0,-2-1 0 16,3-3 0-16,-3 1 0 0,-4-1 0 16,-4-1 0-16,-5 0 0 0,-5 0-877 15,-3-1-1228-15,-5 2 288 16,-3-2-1284-16</inkml:trace>
  <inkml:trace contextRef="#ctx0" brushRef="#br2" timeOffset="-79975.25">27050 12586 4594 0,'0'0'1300'0,"-16"32"181"0,5-4-717 16,3 7-711-16,0 5-53 0,2 4 0 15,0 0 0-15,3-4 0 16,3-6 0-16,5-4 0 0,3-6 0 16,0-4 0-16,-2-8 0 0,1-6-597 15,-5-4-1376-15,4-10-1400 0</inkml:trace>
  <inkml:trace contextRef="#ctx0" brushRef="#br2" timeOffset="-79834.74">27210 12261 8192 0,'0'0'0'0,"0"0"0"16,0 0 0-16,0 0 0 0,0 0 0 16,4 39 0-16,-4-8 0 0,10 3 0 15,2 1-293-15,-1-10-1204 16,-1 0-395-16</inkml:trace>
  <inkml:trace contextRef="#ctx0" brushRef="#br2" timeOffset="-79554.03">27303 12664 6875 0,'0'0'1317'16,"0"0"-1317"-16,-31-38 0 0,18 35 0 16,1 3 0-16,-7 7 0 0,-2 11 0 15,-1 5 0-15,1 11 0 0,4 1 0 16,7 3 0-16,6-4 0 0,6-3 0 15,13-2 0-15,9-8 0 0,9-7 0 16,7-7 0-16,3-7 0 0,3-8 0 16,-1-9 0-16,-6-5 0 15,-6-5 0-15,-8-4 0 0,-8-6 0 16,-7-3 0-16,-6-8 0 0,-4-3 0 16,-4 5 0-16,-4 12 0 0,-2 10 0 15,-3 16 0-15,1 8 0 16,-1 8 0-16,5 11-837 0,4 5 97 15,4 5 55-15,6 1-747 0,0-7 331 16,3-1-248-16</inkml:trace>
  <inkml:trace contextRef="#ctx0" brushRef="#br2" timeOffset="-79332.66">27513 12798 3293 0,'0'0'1609'15,"5"43"-313"-15,-5-28 521 16,0-5-1640-16,0-7-177 0,0 0 0 16,-3-2 0-16,1-1 0 0,2-4 0 15,0-10 0-15,5-14 0 0,5-13 0 16,6-7 0-16,9-3 0 0,4 6 0 15,2 8 0-15,0 11 0 0,-6 13 0 16,-4 9 0-16,-7 7 0 16,1 10 0-16,-5 3 0 0,-4 9 0 15,0 2 0-15,-2 3 0 0,1 2 0 16,-3-1 0-16,-2-1 0 0,0-3 0 16,0-5 0-16,-2-3 0 15,-1-5 0-15,3-6 0 0,0-5-501 0,0-3-1052 16,7 0-3741-16</inkml:trace>
  <inkml:trace contextRef="#ctx0" brushRef="#br2" timeOffset="-79024.69">28100 12568 7015 0,'5'-39'1177'16,"-5"11"-1177"-16,0-1 0 0,-7 13 0 15,-1 4 0-15,-4 5 0 0,-3 4 0 16,-3 3 0-16,-1 6 0 0,-2 6 0 15,-1 5 0-15,-1 4 0 0,0 4 0 16,2 0 0-16,9 2 0 0,4-1 0 16,8 3 0-16,12-1 0 15,7-2 0-15,4 0 0 0,3-1 0 16,5-1 0-16,2-2 0 0,3 3 0 16,-3-2 0-16,-2-3 0 0,-9-2 0 15,-9-5 0-15,-9-4 0 16,-4 0 0-16,-12-1 0 0,-7 1 0 15,-6-1 0-15,-6-4 0 0,-2-4 0 16,2-1 0-16,0-4 0 0,4-2 0 16,7-1 0-16,3-3-129 0,5 1-1732 15,3-4-1040-15</inkml:trace>
  <inkml:trace contextRef="#ctx0" brushRef="#br2" timeOffset="-78731.65">28638 12337 7599 0,'0'0'593'0,"0"0"-593"16,0 0 0-16,0 0 0 0,0 0 0 16,0 0 0-16,0 0 0 0,0 0-961 15,0 0-1676-15</inkml:trace>
  <inkml:trace contextRef="#ctx0" brushRef="#br2" timeOffset="-78608.82">28613 12780 8192 0,'0'0'0'0,"0"0"0"16,0 0 0-16,0 0 0 0,0 0 0 15,0 0-1445-15,0 0-4594 0</inkml:trace>
  <inkml:trace contextRef="#ctx0" brushRef="#br2" timeOffset="-74249.66">4620 13847 2305 0,'0'0'3205'0,"0"0"-2561"15,0 0-151-15,0 43 239 0,0-29-448 16,0-1-80-16,0 0-20 0,0 0-176 16,0-1-4-16,0-1-4 15,4 2-52-15,-4 2-224 0,4 3-568 16,-4-5-225-16,2 1-556 0</inkml:trace>
  <inkml:trace contextRef="#ctx0" brushRef="#br2" timeOffset="-74019.66">4634 14646 2681 0,'0'0'1148'0,"11"37"-692"15,-11-16-159-15,0-1-185 0,0 4-104 16,-8 3-16-16,-1 2-224 0,5-1-45 15,4 1 93-15,0-3 128 16,2-1 56-16,6-2 8 0,-1-1 104 16,-1-3-88-16,0 0-24 0,-2-3-132 15,0-2-452-15,-4 0-340 0</inkml:trace>
  <inkml:trace contextRef="#ctx0" brushRef="#br2" timeOffset="-73816.47">4672 15297 3633 0,'0'0'785'0,"0"0"-313"16,2 38 560-16,-2-29-644 0,-2 2-284 16,2 2-104-16,0 1-8 0,0 2-48 15,0 0-308-15,0 0 16 0,2-2 204 16,2 0 144-16,0-1-8 16,2 0 8-16,-2-1 16 0,3-5-12 15,-7 1 48-15,4-4-20 0,-4-1-32 16,0 0-132-16,2 1-936 0,-2-1 55 15,4 2-196-15</inkml:trace>
  <inkml:trace contextRef="#ctx0" brushRef="#br2" timeOffset="-73272.03">3857 16588 4077 0,'0'0'160'0,"0"0"-144"0,0 0 505 0,0 0-5 16,0 0-20-16,0 0-108 15,0 0-188-15,0 0-28 0,17-46 117 16,-1 20-233-16,1-2-32 0,1-1-24 16,3 0-8-16,0 0-264 0,-1 0-965 15,-3 5-20-15,2 2-175 0</inkml:trace>
  <inkml:trace contextRef="#ctx0" brushRef="#br2" timeOffset="-73140.78">4178 16158 3553 0,'0'0'776'0,"27"-47"-623"0,-11 19 103 15,1 1-192-15,1 0-64 16,-5 7-953-16,1 4-1916 0</inkml:trace>
  <inkml:trace contextRef="#ctx0" brushRef="#br2" timeOffset="-73044.71">4519 15805 3805 0,'0'0'364'0,"0"0"-364"16,-11-43-296-16,3 31-208 0,0-2-2557 0</inkml:trace>
  <inkml:trace contextRef="#ctx0" brushRef="#br2" timeOffset="-72968.25">4657 15628 4510 0,'0'0'0'0</inkml:trace>
  <inkml:trace contextRef="#ctx0" brushRef="#br2" timeOffset="-72207.43">4763 15572 4353 0,'0'0'4'0,"41"0"4"0,-6-5-3 15,2 1-5-15,3-1 0 0,-9 1-1057 16,4-3-1808-16</inkml:trace>
  <inkml:trace contextRef="#ctx0" brushRef="#br2" timeOffset="-72082.69">6327 15503 2997 0,'62'-2'0'16,"3"-1"-656"-16</inkml:trace>
  <inkml:trace contextRef="#ctx0" brushRef="#br2" timeOffset="-72010.98">7351 15491 4017 0,'78'1'453'0,"3"1"-221"0,12-1-128 16,-15-1-104-16,-18 0-372 0,2 0-1521 0</inkml:trace>
  <inkml:trace contextRef="#ctx0" brushRef="#br2" timeOffset="-71906.17">8771 15519 5382 0,'72'0'644'0,"9"0"-464"16,8-3-60-16,-7 0-120 0,-3 1-160 15,-21 0-1428-15,0 0-413 0</inkml:trace>
  <inkml:trace contextRef="#ctx0" brushRef="#br2" timeOffset="-71793.69">10389 15507 6775 0,'89'-5'132'0,"4"-1"-96"0,6-1-36 16,-8-1-577-16,-22 2-367 0,-1-1-1825 0</inkml:trace>
  <inkml:trace contextRef="#ctx0" brushRef="#br2" timeOffset="-71602.57">11981 15426 5174 0,'93'-1'1136'16,"2"-2"-1076"-16,15-1 44 0,-15-1-104 15,-2 3-192-15,-2-2-388 16,2 4-600-16,-6-2 531 0,6-2 329 16,0 3 148-16,-2-4 172 0,4 1 60 15,0 0 412-15,2-1-132 0,0 0-43 16,2 1 115-16,1-1-348 16,1 2-64-16,-2 0-436 0,-22 3-501 15,-7-1-131-15</inkml:trace>
  <inkml:trace contextRef="#ctx0" brushRef="#br2" timeOffset="-71524.85">14501 15373 2921 0,'85'4'1332'16,"-1"-1"-887"-16,16-2-9 0,-5-1-92 16,4 0-344-16,0 0-152 0,7-2-905 15,-28-2-163-15,1-2-289 0</inkml:trace>
  <inkml:trace contextRef="#ctx0" brushRef="#br2" timeOffset="-71416.56">16396 15375 5182 0,'81'0'752'0,"8"2"-428"15,12-2-148-15,-8 0-176 16,2-2-40-16,0-1-600 0,-22 0-336 16,1 0-1313-16</inkml:trace>
  <inkml:trace contextRef="#ctx0" brushRef="#br2" timeOffset="-71311.4">18472 15372 4798 0,'95'3'36'15,"0"-2"-36"-15,10 2-252 16,-10-2-581-16,-26 0-47 0,-1 0-1977 0</inkml:trace>
  <inkml:trace contextRef="#ctx0" brushRef="#br2" timeOffset="-71106.34">19743 15423 4105 0,'74'3'753'0,"5"3"-697"0,6 0-56 15,-7-2-84-15,1-2-184 0,-5 1-281 16,5 1 5-16,-7 0-64 0,-2 1-409 15,-1-1 805-15,-3 0 212 16,-2-2 873-16,-4 2-105 0,2-2 4 16,-4 1 217-16,2-1-457 0,0 0-228 15,-2 0-212-15,6-1-92 0,-4 0-60 16,0-1-488-16,4 0-268 16,-17 0-221-16,3 0-1252 0</inkml:trace>
  <inkml:trace contextRef="#ctx0" brushRef="#br2" timeOffset="-71028.73">21570 15483 3033 0,'44'-1'1589'0,"-3"-2"79"0,5 1-967 15,-5-1-281-15,0-1-68 16,5 0-352-16,1 1-40 0,3-1-1020 16,-11 2-337-16,5-3-412 0</inkml:trace>
  <inkml:trace contextRef="#ctx0" brushRef="#br2" timeOffset="-70406.53">22172 15495 2413 0,'0'0'984'0,"0"0"-736"0,43 24-24 16,-1-14 232-16,7 1-283 0,7 0-69 16,6 0-48-16,4 0-48 0,0-1-16 15,-14-3-481-15,-6-1-1427 0</inkml:trace>
  <inkml:trace contextRef="#ctx0" brushRef="#br2" timeOffset="-70276.6">23276 15744 6887 0,'0'0'472'16,"0"0"-384"-16,45 3-80 0,-34-3-8 15,-3-2-368-15,-4 0-421 0,6-3-2384 0</inkml:trace>
  <inkml:trace contextRef="#ctx0" brushRef="#br2" timeOffset="-51822.76">29580 12294 5006 0,'0'0'1801'16,"0"0"-965"-16,0 0-304 0,0 0-515 15,-18 44-17-15,10-11 0 0,-1 8 0 16,5 5 0-16,2 5 0 16,2 8 0-16,2 5 0 0,0 5 0 15,-2 0 0-15,0-3 0 0,-6-4-165 16,0-11-911-16,2-16-105 15,0-8-360-15</inkml:trace>
  <inkml:trace contextRef="#ctx0" brushRef="#br2" timeOffset="-51373.69">29512 12335 6667 0,'0'0'164'0,"-20"-39"896"15,18 16-759-15,4 4-301 0,8-2 0 16,11-3 0-16,5 0 0 0,12 3 0 16,7 2 0-16,7 5 0 0,0 9 0 15,-5 5 0-15,-4 13 0 16,-7 6 0-16,-7 8 0 0,-9 4-133 16,-9 7-555-16,-11 1 332 0,-5 0 96 15,-7-2 152-15,-2-3 84 0,-5 0 24 16,-2-2 56-16,-1-3 32 0,-3 0 28 15,0-6 56-15,2-2-84 16,3-6-20-16,3-7 52 0,-2-2-56 16,5-6 32-16,-5-3 20 0,3-6-112 15,-1-4 16-15,1-1 144 16,3 1 20-16,5 4 29 0,4 4-213 16,2 2 0-16,2 2 0 0,0 1 0 15,0 9 0-15,6 12 0 0,6 12 0 16,3 11 0-16,4 2 0 0,-3 1 0 15,1-5 0-15,-1-2 0 0,-1-1 0 16,-1-3 0-16,1-6 0 0,-1-5 0 16,3-6 0-16,-3-5 0 0,3-7 0 15,-3-7 0-15,-2-5-1385 16,-3-8-5286-16</inkml:trace>
  <inkml:trace contextRef="#ctx0" brushRef="#br2" timeOffset="-51219.79">29982 12643 8063 0,'0'0'129'0,"0"0"-129"0,6 44 0 0,-4-17 0 15,-2 2 0-15,0 0 0 16,-2 2 0-16,0-1 0 0,0-1 0 16,0 1 0-16,2-3 0 0,0-6 0 15,0-7-601-15,0-6-1656 0</inkml:trace>
  <inkml:trace contextRef="#ctx0" brushRef="#br2" timeOffset="-51108.84">30093 12403 7359 0,'0'0'833'15,"2"-41"-833"-15,-2 29 0 0,-6 11 0 16,0-1 0-16,-2 0 0 16,-1 2 0-16,5 2 0 0,4 3 0 15,2 1-1277-15,13 0-2133 0</inkml:trace>
  <inkml:trace contextRef="#ctx0" brushRef="#br2" timeOffset="-50471.94">30364 12754 892 0,'0'0'3401'16,"4"-39"-2160"-16,0 17-261 0,-2 0-199 15,-2 1 116-15,-6 0-897 16,-8-1 0-16,-7 3 0 0,-2 4 0 16,-2 4 0-16,-1 10 0 0,3 6 0 15,0 9 0-15,-2 12 0 16,2 7 0-16,5 6 0 0,1 5 0 16,7 0 0-16,6-2 0 0,6-7 0 15,8-6 0-15,9-7 0 0,4-9 0 16,3-6 0-16,1-6 0 0,0-4 0 15,-2-8 0-15,0-3 0 0,0-5 0 16,-5 2 0-16,-3 1 0 0,-7 4 0 16,-6 4 0-16,-2 4 0 0,0 1 0 15,-2 3 0-15,5 1 0 0,1 11 0 16,2 14 0-16,0 8 0 16,1 9 0-16,-5 4 0 0,-4 1 0 15,0 3 0-15,-2 1 0 0,-5 0 0 16,-1-1 0-16,-6-1 0 15,-5-2 0-15,-8 0 0 0,0-3 0 16,-4-5 0-16,0-9 0 0,2-7 0 16,3-12 0-16,1-9 0 15,4-5 0-15,0-11 0 0,3-15 0 0,1-12 0 16,7-11 0-16,6-8 0 16,8-4-57-16,15-2-487 0,7-1-665 15,-3 16-95-15,4 2-457 0</inkml:trace>
  <inkml:trace contextRef="#ctx0" brushRef="#br2" timeOffset="-50317.68">30504 12707 3973 0,'0'0'3634'0,"0"0"-3049"0,0 0-585 0,0 0 0 16,0 0 0-16,7 50 0 16,-7-16 0-16,0 4 0 0,-2-2 0 15,0-4 0-15,2-3 0 0,0-2 0 16,0-6 0-16,2-6-185 15,2-8-1492-15</inkml:trace>
  <inkml:trace contextRef="#ctx0" brushRef="#br2" timeOffset="-50196.85">30655 12270 7343 0,'0'0'568'0,"0"0"-287"0,0 0-281 16,0 0 0-16,0 0 0 0,0 0 0 15,0 48-829-15,5-28-696 0,-1-1-4049 0</inkml:trace>
  <inkml:trace contextRef="#ctx0" brushRef="#br2" timeOffset="-49930">30804 12687 3509 0,'0'0'2153'15,"-12"-54"-960"-15,1 30-549 16,-1 8-204-16,0 8-187 0,-1 5-253 16,-1 8 0-16,-3 13 0 0,1 7 0 15,-3 7 0-15,1 8 0 16,3 2 0-16,5 1 0 0,6 0 0 16,4-4 0-16,8-4 0 0,4-9 0 15,5-6 0-15,1-10 0 0,5-7 0 16,4-6 0-16,0-13-165 0,0-12-1368 15,-9 4-247-15,-3-9-2354 0</inkml:trace>
  <inkml:trace contextRef="#ctx0" brushRef="#br2" timeOffset="-49797.03">30881 12161 7775 0,'0'0'417'0,"0"0"-417"15,-23 62 0-15,13-14 0 0,-3 5 0 16,9 1 0-16,0 5 0 0,4 1 0 15,2 6 0-15,0 6 0 16,2 2 0-16,0 2 0 0,1-6 0 16,-1-20-929-16,4-10-6238 0</inkml:trace>
  <inkml:trace contextRef="#ctx0" brushRef="#br2" timeOffset="-49187.78">31431 12624 6406 0,'0'0'701'0,"0"0"67"0,0 0-451 16,0 0-317-16,0 0 0 0,0 0 0 15,-36 20 0-15,24 24 0 0,4 5 0 16,4 0 0-16,4-6 0 0,4-4 0 15,4-4 0-15,4-10 0 0,7-8 0 16,2-8 0-16,1-9 0 0,5-10 0 16,-4-9 0-16,0-8 0 0,-5-5 0 15,-3-1 0-15,-5-1 0 0,-4 2 0 16,-1 4 0-16,-3 4 0 16,-2 10 0-16,0 7 0 0,0 7 0 15,0 3 0-15,0 14 0 0,0 12 0 16,0 7 0-16,-2 7 0 0,2-4 0 15,4-9 0-15,6-6 0 16,4-7 0-16,9-6 0 0,2-5 0 16,2-6 0-16,2-4 0 0,-4-9 0 15,-3-7 0-15,-5-5 0 16,-3-1 0-16,-5-5 0 0,-7 1 0 16,0-1 0-16,-2-4 0 0,-4 1 0 15,-3-1 0-15,1 5 0 0,0 8 0 16,4 9 0-16,0 6 0 0,2 6 0 15,2 1 0-15,6 6 0 0,7 7-1413 16,-1 0-476-16,1 0-544 0</inkml:trace>
  <inkml:trace contextRef="#ctx0" brushRef="#br2" timeOffset="-48860.04">32053 12757 3177 0,'0'0'5015'0,"0"0"-5015"0,-29-51 0 16,16 32 0-16,-1 2 0 0,-5 5 0 15,1 9 0-15,1 3 0 16,1 9 0-16,-1 7 0 0,5 6 0 16,-3 6 0-16,5 2 0 0,4 0 0 15,6-3 0-15,10-3 0 16,5-5 0-16,3-4 0 0,3-6 0 16,2-4 0-16,-1-5 0 0,-3-5 0 15,-1-5 0-15,-1-3 0 0,-2-3 0 16,-5 0 0-16,-2 3 0 0,-4 2 0 15,-2 6 0-15,0 3 0 0,-2 2 0 16,0 1 0-16,0 9 0 0,0 5 0 16,0 6 0-16,5 2 0 0,-1-2 0 15,4-3 0-15,2 0 0 16,1-4 0-16,-1-3-261 0,-2-4-947 16,-2-4-2798-16</inkml:trace>
  <inkml:trace contextRef="#ctx0" brushRef="#br2" timeOffset="-48653.64">32262 12086 8003 0,'0'0'164'0,"0"0"-139"0,22-38-25 16,-22 35 0-16,2 3 0 0,-2 5 0 15,0 9 0-15,2 17 0 0,-2 14 0 16,2 12 0-16,1 11 0 0,-3 4 0 15,0 7 0-15,0 7 0 0,0 2 0 16,-3 0 0-16,3-3 0 0,5-14 0 16,5-12 0-16,2-15 0 0,5-19 0 15,-7-12-1349-15,3-13-624 0</inkml:trace>
  <inkml:trace contextRef="#ctx0" brushRef="#br2" timeOffset="-48456.7">32472 12119 7379 0,'0'0'813'0,"0"0"-813"0,0 63 0 16,-4-18 0-16,-2 8 0 0,2 10 0 15,4 6 0-15,0 3 0 16,8 4 0-16,7 0 0 0,-3 1 0 16,3-1 0-16,-3-6 0 0,2-9 0 15,1-6 0-15,1-13 0 0,-1-12-1021 16,-5-12-1404-16</inkml:trace>
  <inkml:trace contextRef="#ctx0" brushRef="#br2" timeOffset="-47779.01">25378 13764 6591 0,'0'0'808'0,"0"0"-15"16,0 0-793-16,0 0 0 0,0 0 0 15,62 12 0-15,-8-8 0 16,16-1 0-16,11 0 0 0,3-2 0 15,9 4 0-15,5 0 0 0,1 3 0 16,-2 1 0-16,-10-2 0 0,-9 1 0 16,-14 0 0-16,-18-1 0 15,-17-1 0-15,-15-3-841 0,-12-3-2601 0</inkml:trace>
  <inkml:trace contextRef="#ctx0" brushRef="#br2" timeOffset="-47511.96">26168 13464 6975 0,'0'0'500'15,"0"0"217"-15,0 0-717 0,49 45 0 16,-20-26 0-16,13 1 0 0,13 3 0 16,12 0 0-16,3 1 0 0,0 2 0 15,-4 1 0-15,-4 0 0 16,-6 0 0-16,-15 0 0 0,-10 1 0 15,-12 0 0-15,-17 0 0 0,-12 2 0 16,-19 2 0-16,-17 4 0 0,-14 0 0 16,-12 2 0-16,-11-2 0 15,-3-3 0-15,5-7 0 0,11-7 0 16,18-7 0-16,23-7 0 0,17-9-2986 0</inkml:trace>
  <inkml:trace contextRef="#ctx0" brushRef="#br2" timeOffset="-45991.35">27530 13768 4862 0,'0'0'840'0,"0"0"657"15,0 0-609-15,0 0-783 0,0 0-105 16,0 0 0-16,0 0 0 0,0 0 0 15,-17 9 0-15,13 25 0 0,2 11 0 16,0 9 0-16,2 4 0 0,6-6 0 16,7-1 0-16,1-3 0 15,7-8 0-15,2-7 0 0,3-9 0 16,3-9 0-16,2-8 0 0,-2-7 0 16,0-11 0-16,-2-9 0 15,-6-8 0-15,-3-6 0 0,1-3 0 16,-4-5 0-16,-3 1 0 0,-4-5 0 15,-2-3 0-15,-4 3 0 0,3 3 0 16,-1 5 0-16,-2 9 0 0,0 6 0 16,0 4 0-16,-2 3 0 15,0 4 0-15,-2 5 0 0,2 2 0 16,-2 4 0-16,-2 1 0 0,-7 9 0 16,1-2-2018-16,-7 4-2484 0</inkml:trace>
  <inkml:trace contextRef="#ctx0" brushRef="#br2" timeOffset="-40668.48">26567 14741 6514 0,'0'0'381'0,"0"0"11"0,0 0 336 15,-38 44-612-15,28-4-92 0,0 10 13 16,6 2-37-16,4 0 0 0,0-2 0 15,0-1 0-15,2-4 0 0,0-4 0 16,-2-3-93-16,0-7-115 16,0-10-460-16,0-9-265 0,0-6-423 0</inkml:trace>
  <inkml:trace contextRef="#ctx0" brushRef="#br2" timeOffset="-40371.62">26472 14675 3581 0,'0'0'2725'16,"22"-34"-2148"-16,-5 18 83 0,1 5-11 15,3 0-649-15,6 5 0 0,2 4 0 16,4 2 0-16,-2 6 0 0,-2 1 0 16,-2 4 0-16,-4 1-109 0,-9 2-303 15,-4 5 160-15,-8 0 116 0,-4 5 136 16,-8 1 8-16,-7 3 216 0,-5-1 240 15,-5 4-268-15,-4-4-179 0,-2-2-17 16,0-1 0-16,2-6 0 16,4-6 0-16,4-5 0 0,11-5-273 15,3-2-675-15,7 0 63 0,2-3-47 16,4-5-1269-16</inkml:trace>
  <inkml:trace contextRef="#ctx0" brushRef="#br2" timeOffset="-39907.89">26899 14742 6398 0,'0'0'1169'15,"0"0"-544"-15,-20-46-625 0,14 33 0 16,-7 5 0-16,1 2 0 0,-5 6 0 16,-1 3 0-16,1 10 0 0,1 9 0 15,-1 5 0-15,3 5 0 0,3 0 0 16,5-1 0-16,6-3 0 0,2-3 0 15,10-6 0-15,5-6 0 0,4-7 0 16,3-4 0-16,-1-3 0 16,0-5 0-16,-2-2 0 0,-5-1 0 15,-1 1 0-15,-5 2-349 0,-2 4-39 16,-4 2-164-16,1 0 264 0,-3 1 163 16,4 3 101-16,0 2-16 15,4 3 0-15,5 1 28 0,1-1-4 16,3-1 16-16,-3 0 28 0,-1-5-24 15,-5 2 76-15,-1-2 73 0,-5 0-85 16,0 0 4-16,-2 2 120 16,-2-1 16-16,0 0 64 0,0 1 344 15,0-4-475-15,-4-1-141 0,2 0 0 16,-2-4 0-16,-3-9 0 0,1-11 0 16,2-6 0-16,2-5 0 0,2-2 0 15,0 7 0-15,4 3 0 0,2 8 0 16,-2 1 0-16,3 5 0 0,-1 1 0 15,0-1 0-15,2 1 0 0,3 0 0 16,3 0-161-16,-4 2-1315 16,3 1-3963-16</inkml:trace>
  <inkml:trace contextRef="#ctx0" brushRef="#br2" timeOffset="-39523.86">27331 14272 5158 0,'0'0'264'0,"0"0"548"16,21-33 689-16,-21 33-1044 0,-4 2-457 16,-6 13 0-16,-7 18 0 15,-1 12 0-15,1 12 0 0,5 6 0 16,5-5 0-16,3-1 0 0,2-1 0 15,2-3 0-15,0-2 0 0,0-3 0 16,0-2 0-16,-2-6 0 16,0-6 0-16,2-11 0 0,-2-10-297 15,2-6-1064-15,-2-7-387 0</inkml:trace>
  <inkml:trace contextRef="#ctx0" brushRef="#br2" timeOffset="-39384.72">27100 14712 7431 0,'0'0'761'0,"0"0"-761"0,41-14 0 16,-8 9 0-16,5 2 0 16,-3 3 0-16,-4 0 0 0,0 1 0 15,-4 5 0-15,-3-1 0 0,-3 2 0 16,-2-1 0-16,-7-2-1425 0,-2-1-564 0</inkml:trace>
  <inkml:trace contextRef="#ctx0" brushRef="#br2" timeOffset="-38996.41">27586 14700 7851 0,'0'0'341'15,"0"0"-341"-15,0 0 0 16,0 0 0-16,-23 49 0 0,19-14 0 16,2 1 0-16,2-2 0 0,0-12 0 15,8-2 0-15,0-4 0 0,1-8-545 16,-1-4-1424-16,-2-4-1248 0</inkml:trace>
  <inkml:trace contextRef="#ctx0" brushRef="#br2" timeOffset="-38856.76">27681 14390 8155 0,'0'0'37'0,"0"0"-37"15,0 0 0-15,0 0 0 0,0 0 0 16,-25 36 0-16,25-8-325 0,0-2-1164 16,6-7-4457-16</inkml:trace>
  <inkml:trace contextRef="#ctx0" brushRef="#br2" timeOffset="-38372.66">27914 14708 4522 0,'0'0'1092'0,"0"0"-156"0,0 0 569 0,0 0-1368 0,-12-38-137 0,0 33 0 16,-3 4 0-16,1 1 0 0,-1 9 0 15,3 8 0-15,-1 5 0 0,1 6 0 16,4 4 0-16,4 1 0 16,4-3 0-16,0-3 0 0,6-3 0 15,8-8 0-15,5-3 0 0,2-9 0 16,5-4 0-16,3-10 0 0,2-5 0 16,-8 1-1986-16,-2-2-575 0</inkml:trace>
  <inkml:trace contextRef="#ctx0" brushRef="#br2" timeOffset="-38016.98">28109 14357 4606 0,'0'0'704'0,"0"0"276"0,0 0-215 16,0 0 127-16,0 0-647 15,-15 40-245-15,13-3 0 0,0 7 0 16,2 3 0-16,-4 1 0 0,2 0 0 15,0 3 0-15,0-2 0 0,-2-2 0 16,-1-1 0-16,-1-6 0 0,2-5 0 16,4-9 0-16,0-9-897 15,2-9-424-15,2-7-428 0</inkml:trace>
  <inkml:trace contextRef="#ctx0" brushRef="#br2" timeOffset="-37752.86">28187 14800 6390 0,'0'0'1297'0,"0"0"-841"0,0 0-407 16,0 0-49-16,42-29 0 16,-20 8 0-16,-1-2 0 0,-4 1 0 15,-3 1 0-15,-4 3 0 0,-3 3 0 16,-3-2 0-16,-4 4 0 0,-4 1 0 16,-7 5 0-16,-3 5 0 15,-1 3 0-15,-3 11 0 0,-3 6 0 16,-2 8 0-16,1 7 0 0,1 4 0 15,2 4 0-15,7 2 0 0,8-3 0 16,6-2 0-16,12-7 0 16,7-4 0-16,4-5 0 0,6-7 0 15,4-4 0-15,8-8 0 0,1-3-301 16,-11-5-1300-16,-2-4-1348 0</inkml:trace>
  <inkml:trace contextRef="#ctx0" brushRef="#br2" timeOffset="-37007.63">26926 15298 6767 0,'0'0'1160'0,"0"0"-895"16,0 0-265-16,-10 43 0 0,6-10 0 15,4 6 0-15,0 5 0 0,0-4 0 16,4 1 0-16,2-2 0 0,2-4 0 16,1-5 0-16,1-6 0 15,0-9 0-15,1-8 0 0,-1-7 0 16,0-7 0-16,3-13 0 0,-1-11 0 15,3-7 0-15,-1-4 0 16,-1 0 0-16,-1-3 0 0,-2 5 0 0,1 2 0 16,-1 7 0-16,-2 9 0 15,-2 8 0-15,-1 7 0 0,-3 6-693 16,0 1-512-16,2 1-387 0</inkml:trace>
  <inkml:trace contextRef="#ctx0" brushRef="#br2" timeOffset="-36496.52">27263 15579 6783 0,'0'0'1409'0,"17"-36"-1409"0,-5 12 0 16,1-1 0-16,-3 0 0 0,2 0 0 16,-3 1 0-16,-3 3 0 0,-4 0 0 15,0-1 0-15,-2 2 0 0,-4 0 0 16,-4 1 0-16,1 5 0 0,1 4 0 16,0 7 0-16,0 3 0 15,-9 7 0-15,-3 17 0 0,-3 11 0 16,0 12 0-16,5 3 0 0,3-1 0 15,7-4 0-15,6-4 0 0,6-5 0 16,9-8 0-16,3-7 0 0,5-9 0 16,6-8 0-16,4-8 0 15,2-12 0-15,0-10 0 0,-4-8-189 16,-6 5-1023-16,-6-2-697 0</inkml:trace>
  <inkml:trace contextRef="#ctx0" brushRef="#br2" timeOffset="-36326.47">27520 15157 5258 0,'0'0'1156'0,"0"0"177"16,0 0-888-16,-2 33-445 16,-3 0 0-16,1 8 0 0,0 2 0 15,0-2 0-15,0 2 0 0,2-1 0 16,2 0 0-16,0-2 0 0,0-3 0 16,4-5 0-16,6-6 0 15,5-6 0-15,5-12-1145 0,-5-3-552 16,1-7-828-16</inkml:trace>
  <inkml:trace contextRef="#ctx0" brushRef="#br2" timeOffset="-36060.62">27763 15444 5378 0,'0'0'1721'16,"0"0"-1057"-16,-31-40-235 0,19 26-429 16,0 3 0-16,-1 2 0 0,1 7 0 15,-5 3 0-15,3 9 0 0,-5 5 0 16,1 5 0-16,1 6 0 0,5 3 0 15,1-2 0-15,11 2 0 16,2-4 0-16,13-3 0 0,8-4 0 16,4-6 0-16,8-7 0 0,2-5 0 15,0-2 0-15,0-8 0 0,1-2 0 16,-12-5 0-16,-3-2 0 16,-10-2 0-16,-7-1 0 0,-6 1 0 15,-2 2 0-15,-9 0 0 0,-1 2 0 16,-3 2 0-16,1 6 0 0,4 2 0 15,3 4 0-15,1 1 0 0,4 2-477 16,-2 0-487-16,4 0-1878 0</inkml:trace>
  <inkml:trace contextRef="#ctx0" brushRef="#br2" timeOffset="-35781.74">27978 15393 7563 0,'0'0'629'16,"0"0"-629"-16,0-42 0 0,0 34 0 16,0 5 0-16,-2 1 0 0,-2 2 0 15,-4 3 0-15,-4 11 0 0,-5 13 0 16,-2 9 0-16,3 2 0 0,6 0 0 16,8-5 0-16,2-6 0 15,12-3 0-15,7-8 0 0,3-3 0 16,3-7 0-16,4-6 0 0,-2-5 0 15,2-9 0-15,-4-3 0 16,-5-4 0-16,-3-2-165 0,-7 7-2804 0,-4 0-1573 16</inkml:trace>
  <inkml:trace contextRef="#ctx0" brushRef="#br2" timeOffset="-35650.67">28160 15433 6683 0,'0'0'1509'16,"0"0"-1509"-16,0 0 0 0,0 0 0 15,0 44 0-15,-4-13 0 16,-2 2 0-16,0-1 0 0,2-3 0 16,2-7 0-16,2-3 0 0,0-6 0 15,4-7 0-15,-2-2-545 0,2-6-1588 0</inkml:trace>
  <inkml:trace contextRef="#ctx0" brushRef="#br2" timeOffset="-35509.15">28183 15189 8192 0,'0'0'0'0,"0"0"0"0,0 0 0 16,0 0 0-16,0 0 0 15,0 0 0-15,0 0 0 0,0 0 0 16,0 0-1117-16,48 11-400 0,-34-9-3521 0</inkml:trace>
  <inkml:trace contextRef="#ctx0" brushRef="#br2" timeOffset="-35314.49">28382 15158 6663 0,'0'0'988'0,"0"0"-447"16,0 0-541-16,0 0 0 0,0 0 0 15,2 36 0-15,0 3 0 0,0 9 0 16,0 1 0-16,2-2 0 0,0-1 0 16,0-3 0-16,2-2 0 15,-1-5 0-15,-1-1 0 0,-2-3 0 16,-2-5 0-16,-8-5 0 0,-1-8-333 15,-1-7-1796-15</inkml:trace>
  <inkml:trace contextRef="#ctx0" brushRef="#br2" timeOffset="-34880.46">28258 15502 6811 0,'0'0'784'0,"0"0"-187"16,55-47-597-16,-24 31 0 0,0 1 0 15,5-2 0-15,-1 2 0 0,-4 0 0 16,-2 2 0-16,-3 2 0 0,-7 3 0 15,-7 3 0-15,-3 1 0 16,-7 4 0-16,-2 0 0 0,0 0 0 16,0 0 0-16,0 0 0 0,0 0 0 15,0 6 0-15,-4 6 0 0,-5 8 0 16,1 4 0-16,-2 0 0 0,2-2 0 16,3-4 0-16,5-4 0 15,0-3 0-15,9-4 0 0,1-4 0 16,4-2 0-16,7-1 0 0,0-5 0 15,-1-2 0-15,-1 0 0 16,-4 2 0-16,-3 1 0 0,-4 4 0 0,-4 0 0 16,3 13 0-16,-3 5 0 15,0 8 0-15,0 5 0 0,-4 3 0 16,0 3 0-16,2 3 0 0,-2 2 0 16,0-1 0-16,0 2 0 0,-12-2 0 15,-9 0 0-15,-8 0 0 0,-8-4 0 16,-5-2 0-16,1-6 0 15,-2-7 0-15,1-7 0 0,3-10 0 16,2-7 0-16,4-13 0 0,2-11 0 16,6-13 0-16,6-10 0 0,9-12 0 15,10-14 0-15,10-18-677 0,5 16-744 16,10-13-3113-16</inkml:trace>
  <inkml:trace contextRef="#ctx0" brushRef="#br2" timeOffset="-34418.3">28483 13988 5046 0,'0'0'740'0,"0"0"-52"0,0 0 345 16,0 0-501-16,0 0-379 0,0 0-153 16,0 0 0-16,0 0 0 0,45-34 0 15,5 33 0-15,14 1 0 0,4 2 0 16,5 2 0-16,1 0 0 0,0-1 0 15,-1 0 0-15,-1-2 0 0,-8-1 0 16,-8-4 0-16,-8-1 0 0,-15-1 0 16,-15 0-413-16,-7 0-1536 0</inkml:trace>
  <inkml:trace contextRef="#ctx0" brushRef="#br2" timeOffset="-34132.34">29146 13769 6430 0,'0'0'181'16,"0"0"311"-16,0 0 597 0,42-10-1089 16,-26 10 0-16,1 0 0 15,1 3 0-15,5 3 0 0,2 2 0 0,8-1 0 16,6 6 0-16,5-3 0 16,-1 2 0-16,5 1 0 0,-7 1 0 15,-10 0 0-15,-8 2 0 0,-19 2 0 16,-10 1 0-16,-15 5 0 0,-12 2 0 15,-6 1 0-15,-7 3 0 0,1-2 0 16,3-2 0-16,7-3 0 0,8-6 0 16,9-5 0-16,9-6 0 15,14-6 0-15,5-1-2070 0,15-11-1351 0</inkml:trace>
  <inkml:trace contextRef="#ctx0" brushRef="#br2" timeOffset="-33625.47">30349 13703 6354 0,'0'0'1321'0,"-4"-47"-804"0,-8 24-517 15,-5 5 0-15,-5 5 0 16,-5 6 0-16,-6 8 0 0,-7 12 0 15,-1 11 0-15,0 11 0 0,-1 7 0 16,7 11 0-16,4 5 0 0,9 7 0 16,9 4 0-16,9-1 0 15,10-2 0-15,13-8 0 0,16-10 0 16,10-8 0-16,11-13 0 0,8-9 0 16,-2-14 0-16,2-7 0 0,-6-16 0 15,-6-6 0-15,-13-8 0 0,-10-5 0 16,-8 0 0-16,-11-3 0 0,-4-2 0 15,-6-7 0-15,-8-1 0 0,-6-2 0 16,-7 3 0-16,-8 6 0 0,-4 5 0 16,0 9 0-16,-2 11 0 15,6 9 0-15,6 5 0 0,7 4-549 16,5 1-3961-16</inkml:trace>
  <inkml:trace contextRef="#ctx0" brushRef="#br2" timeOffset="-32772.1">31251 14072 4918 0,'0'0'836'0,"0"0"381"15,-11-33-369-15,5 17-475 0,-2 0-373 0,-2 0 0 16,-3 0 0-16,-1 0 0 16,-1 6 0-16,3 4 0 0,-5 6 0 15,1 9 0-15,-3 8 0 0,1 13 0 16,-1 3 0-16,0 5 0 0,7 0 0 15,6-2 0-15,6-3 0 0,6-5 0 16,13-6 0-16,3-6 0 0,11-9 0 16,5-7 0-16,-3-7 0 15,-4-7 0-15,-6-5 0 0,-7 0 0 16,-5 1 0-16,-7 2 0 0,-4 3 0 16,-2 3 0-16,0 4 0 15,-2 3 0-15,0 1 0 0,2 2 0 16,-2 3 0-16,0 7 0 0,2 9 0 15,0 5 0-15,4 1 0 0,2-6 0 16,2-5 0-16,2-6 0 16,3-2 0-16,1-6 0 0,1-3-693 15,-3-4-1064-15,-4-8-852 0</inkml:trace>
  <inkml:trace contextRef="#ctx0" brushRef="#br2" timeOffset="-32591.08">31464 13520 7911 0,'0'0'281'0,"0"0"-281"0,0 0 0 16,0 0 0-16,-33 46 0 15,28-4 0-15,3 9 0 0,2 4 0 16,2 6 0-16,5 4 0 0,-3 2 0 16,0 0 0-16,-2-2 0 0,-2-7 0 15,-2-4 0-15,-4-5 0 16,-3-6 0-16,3-16-2458 0,-2-8-499 0</inkml:trace>
  <inkml:trace contextRef="#ctx0" brushRef="#br2" timeOffset="-32446.84">31304 14040 7215 0,'0'0'324'0,"7"-39"329"0,13 19-653 16,9 1 0-16,6 3 0 0,7 0 0 15,-1 1 0-15,5 0 0 0,7-1 0 16,5 1 0-16,-14 3 0 0,-1 0-3278 0</inkml:trace>
  <inkml:trace contextRef="#ctx0" brushRef="#br2" timeOffset="-31891.01">32057 13898 6378 0,'0'0'1029'0,"0"0"-244"0,0 0-785 15,-46 45 0-15,28-10 0 0,3 6 0 16,5 1 0-16,4-2 0 0,4-3 0 16,4-2 0-16,6-4 0 15,7-5 0-15,1-6 0 0,5-7 0 16,4-8 0-16,1-7 0 0,1-10 0 16,-2-8 0-16,-2-4 0 15,-5-3 0-15,-5-1 0 0,-5 2 0 16,-4 4 0-16,-2 5 0 0,-2 5 0 15,0 5 0-15,0 6 0 0,-2 1 0 16,0 3 0-16,-2 13 0 0,2 4 0 16,2 5 0-16,2-1 0 15,6-5 0-15,5-5 0 0,3-5 0 16,5-4 0-16,2-5 0 0,-1-5 0 16,-1-4 0-16,-2-5 0 0,-7-3 0 15,-2 0 0-15,-5 0 0 0,-3-1 0 16,-2 0 0-16,-2-2 0 0,-3-1 0 15,1-1 0-15,0 4 0 0,0 4 0 16,2 6 0-16,0 4 0 0,2 4 0 16,4 0 0-16,8 5-1025 15,-1 1-1744-15,3 1-29 0</inkml:trace>
  <inkml:trace contextRef="#ctx0" brushRef="#br2" timeOffset="-31573.11">32613 14058 6378 0,'0'0'1709'0,"0"0"-1604"16,0 0-105-16,-27-49 0 0,13 33 0 16,1-1 0-16,-3 3 0 15,3 2 0-15,-3 9 0 0,-1 6 0 16,-1 12 0-16,-3 11 0 0,0 5 0 16,3 4 0-16,3 2 0 0,5-2 0 15,6-1 0-15,6-4 0 0,8-6 0 16,9-5 0-16,3-11 0 0,3-4 0 15,6-8 0-15,-2-5 0 0,2-8 0 16,-4-2 0-16,0-1 0 0,-4-2 0 16,-5 2 0-16,-5 2 0 15,-5 5 0-15,-4 4 0 0,-4 7 0 16,0 2 0-16,0 0 0 0,0 6 0 16,0 10 0-16,-2 10 0 15,2 4 0-15,0-3 0 0,2-2 0 16,4-7 0-16,5-3 0 0,-1-4 0 15,0-5-709-15,1-2-1716 0,-5-4-677 0</inkml:trace>
  <inkml:trace contextRef="#ctx0" brushRef="#br2" timeOffset="-31364.19">32824 13643 6803 0,'0'0'708'0,"0"0"-27"16,0 0-681-16,0 0 0 0,0 0 0 15,0 0 0-15,-6 38 0 0,4 14 0 16,-1 12 0-16,3 4 0 0,0-2 0 16,0 1 0-16,0-4 0 15,0-7 0-15,5-7 0 0,-1-5 0 16,6-11 0-16,5-7 0 0,-3-11-301 16,2-11-2792-16</inkml:trace>
  <inkml:trace contextRef="#ctx0" brushRef="#br2" timeOffset="-31179.13">33045 13613 6542 0,'0'0'941'0,"0"0"-232"15,0 0-709-15,0 0 0 0,0 0 0 16,-23 66 0-16,15-11 0 0,2 7 0 16,4-4 0-16,2-4 0 0,6-3 0 15,6-3 0-15,1-4 0 0,3-5 0 16,3-3 0-16,-5-5 0 0,1-6-961 15,-3-9-888-15,-4-7-1357 0</inkml:trace>
  <inkml:trace contextRef="#ctx0" brushRef="#br2" timeOffset="-30854.09">33413 14004 5446 0,'0'0'452'15,"0"0"128"-15,-27-43 557 0,17 37-625 16,-1 3-447-16,-1 3-65 0,0 5 0 16,-3 6 0-16,-3 3 0 15,3 4 0-15,-1 1 0 0,5 2 0 16,5-3 0-16,4 1 0 0,4-3 0 16,6-1 0-16,5-1 0 0,5 1 0 15,3-1 0-15,2-2 0 0,-1 1 0 16,1 0 0-16,0 1 0 0,-7 2 0 15,-1 3 0-15,-5 0 0 0,-6 0 0 16,-4-1 0-16,-8-1 0 0,-11-2 0 16,-5-2 0-16,-9-2 0 15,-5-6 0-15,-5-2 0 0,0-3 0 16,-1-4 0-16,1-2 0 0,-1-1 0 16,1-2-49-16,10 0-1564 15,-2-3-1236-15</inkml:trace>
  <inkml:trace contextRef="#ctx0" brushRef="#br2" timeOffset="-19566.79">23993 16185 2705 0,'0'0'1913'0,"0"0"-613"0,-4-38-571 16,6 24-269-16,2-1 152 0,2-1-340 15,5 0-71-15,1-1-201 0,5 2 0 16,1-1 0-16,3 3 0 0,4 1 0 15,-1 4 0-15,3 2 0 0,0 3 0 16,0 3 0-16,-2 3 0 16,2 5 0-16,-4 4 0 0,-3 6 0 15,-1 3 0-15,-5 6 0 0,-1 5 0 16,-5 2 0-16,-4 3 0 0,-4 4 0 16,0 0 0-16,-6 1 0 0,-2-1 0 15,-1-2 0-15,-5-1 0 0,6-6 0 16,-7 0 0-16,-1-3 0 0,-3-4 0 15,-6-3 0-15,-4-5 0 16,-4-2 0-16,-6-5 0 0,2-4 0 16,-5-5 0-16,7-3 0 0,2-9 0 15,8-7 0-15,9-5 0 0,8 1 0 16,10-1 0-16,12 4 0 16,9 5 0-16,8 1 0 0,4 5 0 15,0 2 0-15,2 2 0 0,-2 3 0 16,-6 0 0-16,-8-1-489 0,-9 0-1608 15,-3-4-2005-15</inkml:trace>
  <inkml:trace contextRef="#ctx0" brushRef="#br2" timeOffset="-11124.2">24543 16399 1636 0,'0'0'3578'0,"0"0"-1969"0,0 0-637 0,0 0-575 0,0 0-397 16,0 0 0-16,19 48 0 0,-13-14 0 15,-2 5 0-15,-2 3 0 0,0 5 0 16,0 2 0-16,-2 3 0 15,0 0 0-15,0-1 0 0,0-4 0 16,0-5 0-16,0-8 0 0,-2-7 0 16,2-9 0-16,0-6 0 0,0-8 0 15,2-6-989-15,2-2-336 0,2-13-560 16</inkml:trace>
  <inkml:trace contextRef="#ctx0" brushRef="#br2" timeOffset="-10752.61">24489 16312 6378 0,'0'0'1301'0,"0"0"-788"0,-14-52-513 16,18 30 0-16,8-3 0 0,7 0 0 15,8 2 0-15,2 1 0 0,6 6 0 16,0 4 0-16,8 6 0 16,1 6 0-16,-3 10 0 0,0 7 0 15,-5 6 0-15,-7 5 0 0,-11 1 0 16,-10 6 0-16,-8 1 0 0,-8 0 0 15,-13 0 0-15,-5-5 0 0,-7-3 0 16,-7-2 0-16,-3-5 0 16,-3-5 0-16,7-6 0 0,6-8 0 15,8-5 0-15,11-10 0 0,10-8 0 16,4 3-957-16,6-3-664 0</inkml:trace>
  <inkml:trace contextRef="#ctx0" brushRef="#br2" timeOffset="-10308.21">24547 15832 4382 0,'0'0'996'0,"0"0"-108"0,0 0 361 15,0 0-601-15,0 0-619 0,0 0-29 16,0 0 0-16,0 0 0 15,52-37 0-15,-23 11 0 0,-2 1 0 16,-7 2 0-16,1 3 0 0,-3 2 0 16,-3 5 0-16,-5 5 0 0,-3 6 0 15,-1 2 0-15,0 2 0 0,6 11 0 16,3 9 0-16,1 7 0 16,-1 6 0-16,-3 2 0 0,-4-1 0 15,-3 2 0-15,1-2 0 0,0-1 0 16,0-2 0-16,0-4-477 0,-1-8-1120 15,1-5-904-15</inkml:trace>
  <inkml:trace contextRef="#ctx0" brushRef="#br2" timeOffset="-9796.61">23681 16818 5910 0,'0'0'112'0,"52"1"541"0,3-3 843 0,26-4-1475 0,18-4-21 16,17-4 0-16,14-4 0 15,15 0 0-15,6 0 0 0,-4 3 0 16,-5 2 0-16,-12 6 0 0,-18 0 0 15,-17 3 0-15,-22 4 0 16,-22 0-465-16,-18 0-1108 0</inkml:trace>
  <inkml:trace contextRef="#ctx0" brushRef="#br2" timeOffset="-9010.69">23993 17109 2909 0,'0'0'1905'0,"0"0"-541"0,0 0-491 16,0 0-61-16,0 0-483 0,0 0-329 15,0 0 0-15,31-53 0 16,-4 28 0-16,2 0 0 0,0 4 0 16,0-2 0-16,2 4 0 0,0 1 0 15,2 3 0-15,0 6 0 0,2 5 0 16,-2 4 0-16,0 7 0 0,0 8 0 16,0 6 0-16,-6 2 0 0,-2 8 0 15,-8 5 0-15,-5 4 0 0,-10 7 0 16,-4 2 0-16,-10 2 0 0,-7 0 0 15,-4-3 0-15,-4-6 0 16,-6-3 0-16,-2-2 0 0,-4-4 0 16,-2-5 0-16,-1-6 0 0,-1-9 0 15,6-6 0-15,-1-4 0 16,7-7 0-16,4-9 0 0,7-5 0 0,5-8 0 16,5-7 0-16,4-7 0 0,4-1 0 15,4 7 0-15,4 8 0 16,8 11 0-16,5 12 0 0,0 6 0 15,12 12 0-15,-4 9 0 0,2 5 0 16,-5 3 0-16,-3-1 0 16,0-4 0-16,1-4 0 0,7-11 0 15,-6-8-1469-15,2-5-1137 0</inkml:trace>
  <inkml:trace contextRef="#ctx0" brushRef="#br2" timeOffset="-8203.66">24681 17161 2729 0,'0'0'1829'0,"0"0"-153"0,0 0-639 0,0 0-285 0,0 0-583 0,0 0-169 16,0 0 0-16,5 55 0 16,-8-17 0-16,1 0 0 0,2-5 0 15,2-2 0-15,7-4 0 0,3-7 0 16,5-3 0-16,1-8 0 0,5-5 0 16,0-6 0-16,2-9 0 0,-5-7 0 15,5-1 0-15,-8-3 0 0,-5-2 0 16,-4 0 0-16,-6 2 0 0,0 0 0 15,-2 2 0-15,-2 4 0 16,-2 5 0-16,2 4 0 0,0 4 0 0,2 4 0 16,0 9 0-16,0 9 0 15,4 19 0-15,0 7 0 16,0 10 0-16,1 1 0 0,-1 0 0 0,-2 6 0 16,2-2 0-16,-4 2 0 15,0-2 0-15,-4-7 0 0,-9 0 0 16,-3-3 0-16,-5-3 0 0,-10 4 0 15,-6-6 0-15,-4-10 0 16,-5-9 0-16,-1-11 0 0,3-10 0 16,5-5 0-16,4-12 0 0,4-11 0 15,6-11 0-15,4-11 0 0,5-13 0 16,8-3 0-16,8 5 0 0,14 6 0 16,11 13 0-16,8 3 0 0,14-1 0 15,7-3 0-15,8-3 0 0,8-9 0 16,-14 11-1441-16,2-10-1537 0</inkml:trace>
  <inkml:trace contextRef="#ctx0" brushRef="#br2" timeOffset="-7334.46">25570 16684 5498 0,'0'0'420'0,"0"0"769"0,0 0-485 0,37 14-323 0,7-14-381 16,8-5 0-16,3-4 0 15,-1-3 0-15,-6 1 0 0,-7 1 0 16,-10 0 0-16,-8 2 0 0,-11 3 0 16,-4 0 0-16,-8 4 0 0,0-2-593 15,0 2-1612-15,-4 1-192 0</inkml:trace>
  <inkml:trace contextRef="#ctx0" brushRef="#br2" timeOffset="-7150.04">25554 16884 6955 0,'0'0'980'0,"0"0"-723"0,0 0-257 15,45 27 0-15,-18-18 0 0,4-4 0 16,0-1 0-16,6 2 0 0,7-3 0 15,5 0 0-15,5-3 0 0,4 0 0 16,0-5 0-16,2-1 0 0,-17 1-1762 16,1-4-455-16</inkml:trace>
  <inkml:trace contextRef="#ctx0" brushRef="#br2" timeOffset="-6825.46">26436 16558 6174 0,'0'0'641'0,"0"0"415"16,0 0-735-16,0 0-321 0,0 0 0 15,-51-10 0-15,11 23 0 0,-3 6 0 16,-2 9 0-16,5 4 0 0,-1 8 0 16,2 9 0-16,6 7 0 0,10 8 0 15,6 2 0-15,13-2 0 0,10-5 0 16,15-7 0-16,12-8 0 0,15-9 0 15,7-11 0-15,12-9 0 0,7-12 0 16,-4-9 0-16,-4-13 0 0,-6-10 0 16,-14-8 0-16,-13-3 0 15,-12-5 0-15,-13-3 0 0,-8-3 0 16,-10-2 0-16,-11-4 0 0,-8 4 0 16,0 5 0-16,-2 9 0 0,4 12 0 15,11 9 0-15,7 9-209 16,5 6-779-16,4 0-2566 0</inkml:trace>
  <inkml:trace contextRef="#ctx0" brushRef="#br2" timeOffset="-5885">27356 16780 6887 0,'0'0'848'0,"0"0"-391"0,0 0-457 0,0 0 0 0,0 0 0 16,-43-14 0-16,14 37 0 0,-4 10 0 15,-2 4 0-15,6 1 0 16,10-7 0-16,9-3 0 0,6-4 0 15,4-5 0-15,10-5 0 16,5-5 0-16,5-7 0 0,7-4 0 16,2-9 0-16,2-5 0 0,0-4 0 15,-2 0 0-15,0 2 0 0,-4 0 0 16,-5 2 0-16,-5 5 0 0,-5 3 0 16,-6 6 0-16,-2 1 0 0,0 1 0 15,3 5 0-15,-3 7 0 0,2 7 0 16,-2 5 0-16,-2 0 0 0,0-3 0 15,2-2 0-15,2-1 0 16,6-2 0-16,-1-2 0 0,5-5 0 16,1-5 0-16,1-4-457 0,-1-4-615 15,1-9-2414-15</inkml:trace>
  <inkml:trace contextRef="#ctx0" brushRef="#br2" timeOffset="-5700.7">27741 16198 3401 0,'0'0'4791'0,"0"0"-4791"0,0 0 0 16,0 0 0-16,0 0 0 15,-9 33 0-15,5 10 0 0,-4 11 0 16,4 10 0-16,2 3 0 0,2 8 0 16,6 7 0-16,-2 4 0 0,-2-2 0 15,-2-4 0-15,-6-5 0 0,-2-10 0 16,-7-7 0-16,1-9 0 0,-3-16-129 15,5-13-1484-15,-3-11-411 0</inkml:trace>
  <inkml:trace contextRef="#ctx0" brushRef="#br2" timeOffset="-5557.34">27491 16826 7547 0,'0'0'268'16,"47"-9"109"-16,-5 6-377 0,5 3 0 15,3 0 0-15,-1 0 0 16,-3 0 0-16,1 0 0 0,-3-2 0 15,3-5 0-15,-14 1 0 0,0-11-2930 16</inkml:trace>
  <inkml:trace contextRef="#ctx0" brushRef="#br2" timeOffset="-4197.31">28679 16577 6286 0,'0'0'297'0,"0"0"659"0,-4-37-340 16,4 37-579-16,0 5-37 0,-4 13 0 15,-6 14 0-15,-7 9 0 0,1 7 0 16,1 1 0-16,3-6 0 16,3-2 0-16,7-6 0 0,2-4 0 15,11-6 0-15,3-9 0 0,9-5 0 16,2-6 0-16,2-6 0 0,-1-11 0 16,-1-6 0-16,0-7 0 0,-2-2 0 15,-5-4 0-15,1 1 0 0,-7 2 0 16,-1 0 0-16,-3 4 0 0,-4 6 0 15,-2 7 0-15,0 5 0 0,-2 5 0 16,0 2 0-16,0 10 0 16,0 15 0-16,2 11 0 0,5 12 0 15,-1 6 0-15,0 2 0 0,0 6 0 16,-2 3 0-16,-4 4 0 0,-2 6 0 16,-10 2 0-16,-7 4 0 0,-6-1 0 15,-8-4 0-15,-8-5 0 16,-2-8 0-16,-5-8 0 0,0-12 0 15,5-12 0-15,0-14 0 0,5-12 0 16,5-10 0-16,9-17 0 16,3-13 0-16,9-13 0 0,3-11 0 15,5-11 0-15,4-1 0 0,6 8 0 16,9 9 0-16,5 10 0 0,7 9 0 16,4 2 0-16,4 2 0 0,7 1 0 15,3-1 0-15,7 1-661 0,-13 7-1588 16,5-3-925-16</inkml:trace>
  <inkml:trace contextRef="#ctx0" brushRef="#br2" timeOffset="-3550.1">29148 16635 1400 0,'0'0'424'0,"0"0"2330"16,-33-6-1934-16,29 4-80 0,2 0 313 16,2 0-449-16,0 0-207 15,4-1-397-15,9 0 0 0,7 0 0 16,20 2 0-16,5 1 0 0,5 3 0 16,-7 1 0-16,-6 0 0 0,-1-1 0 15,-5-1 0-15,-3-2 0 16,-1 0 0-16,-4-1 0 0,-4-2 0 15,-5 2 0-15,-8 0-1581 0,-2-1-148 16,-4 2-480-16</inkml:trace>
  <inkml:trace contextRef="#ctx0" brushRef="#br2" timeOffset="-3291.78">29117 16820 1548 0,'0'0'1653'0,"0"0"-553"16,0 0 973-16,0 0-932 0,0 0-464 15,0 0-677-15,0 0 0 16,0 0 0-16,52 27 0 0,-15-16 0 15,9-1 0-15,3-4 0 0,-1-3 0 16,4-3 0-16,1-4 0 16,5-4 0-16,-14 0 0 0,-1-8-3522 0</inkml:trace>
  <inkml:trace contextRef="#ctx0" brushRef="#br2" timeOffset="-2183.96">30372 16448 6038 0,'0'0'965'0,"-4"-36"-425"0,-2 16-24 0,-7 3-383 16,1 0-133-16,-2 3 0 15,-5 1 0-15,0 7 0 0,-3 5 0 16,-1 5 0-16,-2 10 0 0,-4 12 0 16,-6 11 0-16,0 13 0 0,-4 13 0 15,3 9 0-15,5 8 0 16,11 6 0-16,9-2 0 0,11-3 0 15,15-8 0-15,16-12 0 0,16-15 0 16,18-13 0-16,13-15 0 16,7-14 0-16,2-10 0 0,-13-17 0 15,-12-9 0-15,-16-8 0 0,-20-4 0 16,-7-2 0-16,-13-5 0 0,-8-4 0 16,-10-3 0-16,-7-3 0 0,-8 1 0 15,-2 2 0-15,-2 8 0 0,-4 10 0 16,4 12 0-16,6 13 0 0,11 11 0 15,4 6-117-15,5 12-595 0,3 8-973 16,0-1 20-16,2 3 13 0</inkml:trace>
  <inkml:trace contextRef="#ctx0" brushRef="#br2" timeOffset="-1764.12">30848 17034 6110 0,'0'0'112'0,"0"0"1145"16,0 0-544-16,37 31-713 0,-14-3 0 16,1 6 0-16,-1 8 0 15,-8 0 0-15,-5 3 0 0,-4 0 0 16,-6-2 0-16,-8-4 0 0,-7-2 0 15,-9-5 0-15,-5-5 0 0,-4-5 0 16,-5-7 0-16,3-9 0 16,4-6 0-16,11-10 0 0,11-10-417 15,7 4-1596-15,8-10-1264 0</inkml:trace>
  <inkml:trace contextRef="#ctx0" brushRef="#br2" timeOffset="-1131.27">31617 16149 5362 0,'0'0'584'0,"0"0"233"16,0 0 135-16,0 0-532 0,0 0-363 16,0 0-57-16,-7 55 0 0,1-14 0 15,0 7 0-15,-2 3 0 16,-1 2 0-16,-1 4 0 0,0 4 0 15,-5 4 0-15,-5-2 0 0,-3 0 0 16,-4 0 0-16,-2-6 0 16,-4-4 0-16,2-6 0 0,2-8 0 15,6-7 0-15,7-8 0 0,3-7 0 16,9-5 0-16,0-6 0 0,4-1 0 16,4 0 0-16,9 0 0 0,9 0 0 15,11-1 0-15,7-4 0 0,5-1 0 16,5-3 0-16,2 0 0 0,3 2 0 15,3 1 0-15,-4-1 0 0,-6-1 0 16,-7 2 0-16,-10-4 0 16,-10 2 0-16,-5-2 0 0,-4-1-361 15,-3 1-1872-15,-3-2-396 0</inkml:trace>
  <inkml:trace contextRef="#ctx0" brushRef="#br2" timeOffset="-558.3">31966 16840 6322 0,'0'0'729'0,"0"0"-25"0,0 0-267 0,0 0-437 0,0 0 0 16,0 0 0-16,0 0 0 0,0 0 0 15,-6 34 0-15,-3-2 0 0,1 2 0 16,8-7 0-16,2-4 0 0,9-6 0 16,3-3 0-16,7-4 0 0,4-6 0 15,4-4 0-15,2-6 0 16,0-6 0-16,0-3 0 0,-7-1 0 15,-1-2 0-15,-2 2 0 0,-5 2 0 16,-3 3 0-16,-7 5 0 16,-2 3 0-16,0 3 0 0,-4 2 0 15,4 9 0-15,-2 11 0 0,0 5 0 16,-2 9 0-16,0 3 0 0,-2 4 0 16,-2 5 0-16,0 7 0 0,-4 4 0 15,-3 3 0-15,-5 0 0 0,-3-2 0 16,-3-5 0-16,-9-4 0 0,-5-7 0 15,-1-3 0-15,-2-9 0 0,0-8 0 16,-1-6 0-16,1-11 0 0,2-7 0 16,2-2 0-16,4-11 0 15,6-8 0-15,4-8 0 0,9-6 0 16,6-8 0-16,6-2 0 0,10 1 0 16,11 4 0-16,14 4 0 15,8 8 0-15,13 5 0 0,6 7 0 16,10 5 0-16,7 1 0 0,8 2 0 15,2 1 0-15,-19 1-25 0,-4-6-2352 0</inkml:trace>
  <inkml:trace contextRef="#ctx0" brushRef="#br2" timeOffset="9110.34">2115 15150 3457 0,'0'0'1957'0,"0"0"-841"0,0 0-747 0,0 0 7 0,0 0 108 16,0 52-272-16,0-17-44 0,0 5-115 15,4-2-53-15,6-6 0 0,0-3 0 16,11-5 0-16,0-6 0 0,6-10 0 15,2-8 0-15,4-4 0 0,-4-11 0 16,-5-6 0-16,-1-5 0 16,-6-1 0-16,-5-2 0 0,-6 3 0 15,-2 1 0-15,-4 4 0 0,0 4 0 16,-2 4 0-16,0 5 0 0,2 3 0 16,0 3 0-16,0 1 0 0,0 1 0 15,0 3 0-15,2 10 0 0,3 12 0 16,-1 5 0-16,2 4 0 15,-2 2 0-15,6-1 0 0,-6 5 0 16,3 4 0-16,-5 5 0 0,-2 2 0 16,-6 0 0-16,-5 1 0 15,-5-3 0-15,-5-2 0 0,-4-4 0 16,-8-2 0-16,-4-5 0 0,-9-9 0 16,3-7 0-16,0-10 0 0,5-10 0 15,5-11 0-15,6-12 0 0,7-11 0 16,7-11 0-16,3-5 0 0,10 0 0 15,15 6 0-15,13 6 0 0,12 8 0 16,9 6 0-16,5 7 0 16,2 7 0-16,-4 7 0 0,-1 3 0 15,-16 4-1485-15,3-2-2585 0</inkml:trace>
  <inkml:trace contextRef="#ctx0" brushRef="#br2" timeOffset="9749.73">2975 16555 5926 0,'0'0'677'0,"0"0"779"0,0 0-1323 16,0 0-133-16,0 0 0 0,0 0 0 15,37 16 0-15,10-4 0 0,26-2 0 16,14-5 0-16,6-5 0 16,0-7 0-16,-5-1 0 0,-7-6 0 15,-7-1 0-15,-7-3 0 0,-14-1 0 16,-20 3-2002-16,-12 1-1911 0</inkml:trace>
  <inkml:trace contextRef="#ctx0" brushRef="#br2" timeOffset="10275.97">2501 16583 6194 0,'0'0'0'0,"0"0"681"16,-45-49 443-16,30 35-931 0,-1 2-193 0,-3 2 0 16,1 3 0-16,-3 5 0 15,2 4 0-15,-1 11 0 0,-1 9 0 16,0 11 0-16,1 11 0 0,1 7 0 16,7 5 0-16,7 3 0 0,5 0 0 15,15-2 0-15,6-6 0 16,8-9 0-16,6-14 0 0,2-10 0 15,8-10 0-15,-1-10 0 0,1-13 0 16,1-9 0-16,-7-6 0 16,-6-6 0-16,-8-1 0 0,-11 0 0 15,-3 0 0-15,-9 4 0 0,-2 1 0 16,-6-1 0-16,-5 0 0 0,-3 1 0 16,-3 1 0-16,-8 1 0 0,3 1 0 15,3 7 0-15,2 0-1577 0</inkml:trace>
  <inkml:trace contextRef="#ctx0" brushRef="#br2" timeOffset="10768.18">2975 14448 2080 0,'0'0'2914'0,"72"12"-989"0,-16-10-901 0,6-2-775 0,10-1-249 0,7-8 0 15,5-2 0-15,1-4 0 0,-2-1 0 16,-9-1 0-16,-10 1 0 16,-16 4 0-16,-11-2-1966 0</inkml:trace>
  <inkml:trace contextRef="#ctx0" brushRef="#br2" timeOffset="11325.63">2018 13879 3653 0,'0'0'1817'0,"0"0"-917"16,0 0 113-16,0 0-361 0,0 0-495 16,0 0-157-16,0 0 0 0,12 42 0 15,-12-7 0-15,-4 6 0 16,-4 1 0-16,-5-4 0 0,1 4 0 15,-7 0 0-15,-4 6 0 0,-4 1 0 16,-6 1 0-16,4-1 0 0,7-9 0 16,1-4 0-16,5-10 0 0,7-7 0 15,7-6 0-15,2-5 0 0,6-1 0 16,5-1 0-16,9-2 0 16,5-4 0-16,10-4 0 0,3-6 0 15,3-2 0-15,4-3 0 0,-7 1 0 16,-1 0 0-16,-6 1 0 0,-8 3-805 15,-5 3-248-15,-12 4 17 0,-6-1-2214 0</inkml:trace>
  <inkml:trace contextRef="#ctx0" brushRef="#br2" timeOffset="11817.35">2214 14275 7183 0,'0'0'392'0,"0"0"-24"16,0 0-119-16,0 0-249 0,0 0 0 15,0 0 0-15,0 0 0 0,-13 48 0 16,22-27 0-16,1-2 0 16,0-6 0-16,5-2 0 0,-3-3 0 15,3-6 0-15,-1-2 0 0,-3-6 0 16,1-3 0-16,2-5 0 0,-3-2 0 15,-1-2 0-15,-4 2 0 0,1 0 0 16,-1 3 0-16,2 5 0 0,-8 2 0 16,2 3 0-16,0 3 0 0,4 0 0 15,-2 4 0-15,5 9 0 16,5 9 0-16,1 6 0 0,1 8 0 16,-1 4 0-16,-3 0 0 0,-2 9 0 15,-1 3 0-15,-7 0 0 16,-4 1 0-16,-11 2 0 0,-7-3 0 15,-3 2 0-15,-14-2 0 0,-1-5 0 16,-7-4 0-16,-3-9 0 0,-1-9 0 16,1-8 0-16,7-11 0 0,10-6 0 15,0-16 0-15,8-10 0 16,9-12 0-16,3-6 0 0,11 1 0 16,5 3 0-16,11 6 0 0,11 6 0 15,4 6 0-15,2 2 0 0,4 5 0 16,-2 3 0-16,3 0 0 0,-7 1-1954 15,-9-1-3064-15</inkml:trace>
  <inkml:trace contextRef="#ctx0" brushRef="#br2" timeOffset="13335.7">4572 15974 1844 0,'0'0'4170'0,"0"0"-3037"0,0 0-521 0,0 0-244 15,0 0-303-15,0 0-65 0,0 0 0 16,0 0 0-16,48-8 0 0,-17 4 0 16,0 0 0-16,-2 1 0 0,-4 0 0 15,0 2 0-15,-9 1 0 16,-6 1 0-16,-5 4 0 0,-3 1 0 15,-9 8 0-15,-7 5 0 0,-5 6 0 16,-5 1 0-16,-1-1 0 0,2 0 0 16,2-3 0-16,1-1 0 15,3-3 0-15,1-5 0 0,5-4 0 16,7-4 0-16,0-3 0 0,2-2 0 16,2 0 0-16,0 0 0 0,0 1 0 15,6 1 0-15,7 3 0 0,7 2 0 16,5 1 0-16,2-1 0 0,4-4 0 15,-4-3 0-15,0 0-33 0,4-7-715 16,0 0-169-16,-11 1-183 16,-3-3-1225-16</inkml:trace>
  <inkml:trace contextRef="#ctx0" brushRef="#br2" timeOffset="13509.18">4552 16145 6378 0,'0'0'741'16,"0"0"35"-16,37 2-479 15,-16-5-297-15,3-2 0 0,-5 0 0 16,4 1 0-16,4 0 0 0,-5 1 0 16,9-1 0-16,-10 2 0 0,4 0-3542 0</inkml:trace>
  <inkml:trace contextRef="#ctx0" brushRef="#br2" timeOffset="14584.06">3888 16536 2473 0,'0'0'812'0,"0"0"-264"16,0 0-256-16,0 0-56 0,0 0 205 15,0 0-273-15,0 0-60 0,0 0 48 16,0 0 0-16,0 0 88 0,6-10 240 16,-6 11-140-16,-4 3 1 0,0 3 455 15,-8 9-352-15,-9 14-311 0,-10 10-137 16,-8 10 0-16,-7 3 0 15,3-5 0-15,6-3 0 0,6-7 0 0,10-6 0 16,11-8 0-16,10-8 0 16,6-5-1097-16,4-7-976 0,1-4-1477 0</inkml:trace>
  <inkml:trace contextRef="#ctx0" brushRef="#br2" timeOffset="15418.17">3915 17024 3553 0,'0'0'1041'0,"0"0"79"15,0 0-340-15,0 0-391 0,0 0 107 16,0 0-264-16,0 0-8 0,0 0 124 16,0 0-339-16,-29-26-9 0,23 27 0 15,-4 11 0-15,-9 9 0 0,0 10 0 16,-1 2 0-16,7 2 0 0,3-6 0 15,10-1 0-15,0-2 0 16,10-5 0-16,7-7 0 0,4-4 0 16,5-10 0-16,5-5 0 0,3-9 0 15,1-9 0-15,-4-1 0 0,-4-4 0 16,-7 2 0-16,-7-1 0 0,-9 2 0 16,-4 2 0-16,-11 3 0 0,-3 2 0 15,-7 4 0-15,7 4-381 16,-1 0-1236-16</inkml:trace>
  <inkml:trace contextRef="#ctx0" brushRef="#br2" timeOffset="16458.57">5281 14837 2080 0,'0'0'2498'0,"0"0"-1602"0,7-42 553 0,-7 38-661 0,-2 0-307 0,0 2-481 15,-1 0 0-15,3 0 0 0,-6 2 0 16,6 3 0-16,0 11 0 0,-4 14 0 15,0 11 0-15,-2 9 0 0,-5 5 0 16,-1-2 0-16,-2 1 0 16,-7 2 0-16,0-3 0 0,1-9 0 0,3-5 0 15,7-7 0-15,4-9 0 16,1-8 0-16,5-4 0 0,5-5 0 16,5 0 0-16,6-4 0 0,7 0 0 15,6-2 0-15,0-4 0 0,2-3 0 16,0 0 0-16,0-2 0 15,0 0 0-15,-4 1 0 0,-2-1 0 16,-7 3 0-16,-3 2-537 0,-9 2-539 16,-2 2-365-16,0-2-3497 0</inkml:trace>
  <inkml:trace contextRef="#ctx0" brushRef="#br2" timeOffset="17284.1">5527 15068 5902 0,'0'0'821'0,"0"0"-217"0,0 0 261 16,0 0-865-16,0 0 0 0,0 0 0 15,0 0 0-15,0 0 0 0,65 17 0 16,-18-18 0-16,1-4 0 0,-3-1 0 16,-1 0 0-16,-13 4 0 15,-11-1 0-15,-7 3 0 0,-9 1 0 16,-4 4 0-16,-11 9 0 0,-5 8 0 16,-9 6 0-16,-2 4 0 0,0 0 0 15,0-2 0-15,7-2 0 16,-1 1 0-16,5-3 0 0,5-1 0 15,7-4 0-15,4-1 0 0,6-2 0 16,9-4 0-16,5-2 0 0,1 0 0 16,10-5 0-16,2 1 0 15,2-3 0-15,3-1 0 0,-1-2 0 16,-4-2 0-16,2 0 0 0,-4-2 0 16,-10-3 0-16,-5-3 0 0,-5-2-633 15,-9 3-652-15,2-3-211 0</inkml:trace>
  <inkml:trace contextRef="#ctx0" brushRef="#br2" timeOffset="17475.65">5604 15209 7307 0,'0'0'732'15,"0"0"-579"-15,0 0-153 0,52 3 0 16,-7-3 0-16,13 0 0 0,2 0 0 16,2-4 0-16,2-2 0 15,-2-3 0-15,-10-1 0 0,-11-3-1922 0</inkml:trace>
  <inkml:trace contextRef="#ctx0" brushRef="#br2" timeOffset="39407.53">17153 16999 2040 0,'0'0'1821'0,"0"0"-1124"0,0 0-177 0,0 0 576 16,0 0-571-16,0 0-81 0,0 0 380 16,0 0-599-16,0 0-225 15,-4-20 0-15,16 3 0 0,1 0 0 16,5-2 0-16,3 2 0 0,4-1 0 16,2 3 0-16,-1 4 0 0,5 2 0 15,-4 7 0-15,-2 2 0 16,-2 4 0-16,-2 7 0 0,-1 4 0 15,-3 4 0-15,-7 6 0 0,5 3 0 16,-9 6 0-16,0 2 0 16,-4 6 0-16,0-1-113 0,-2 1 21 15,-4-2 60-15,-6 2 32 0,-3-3 44 16,-3-2-36-16,-5-2 60 0,-4-2 49 16,-4-4-117-16,-2-6 0 0,2-4 0 15,-2-6 0-15,2-8 0 0,0-5 0 16,3-7 0-16,-1-11 0 0,6-7 0 15,0-7 0-15,11-1 0 0,10 2 0 16,4 5 0-16,6 8 0 0,7 4 0 16,2 6 0-16,-3 2 0 15,1 6 0-15,-1 0 0 0,5 6 0 16,0 3 0-16,1 2 0 0,3-4 0 16,2-2-121-16,2-5-699 0,-10 0-129 15,-5-6-2652-15</inkml:trace>
  <inkml:trace contextRef="#ctx0" brushRef="#br2" timeOffset="39766.45">17680 17181 6038 0,'0'0'1381'0,"0"0"-865"16,0 0-259-16,0 0-257 0,-10 61 0 15,10-23 0-15,8 2 0 0,0 2 0 16,3 2 0-16,-3 2 0 16,-2 1 0-16,-2 1 0 0,-4-3 0 15,-4 0 0-15,0-5 0 0,-2-4 0 16,-5-12-265-16,9-10-1047 0,-6-11-3203 0</inkml:trace>
  <inkml:trace contextRef="#ctx0" brushRef="#br2" timeOffset="40036.38">17666 17054 5718 0,'0'0'1021'0,"0"0"-421"0,0-43 92 15,14 32-531-15,3 4-161 16,7 1 0-16,1 5 0 0,-2 2 0 15,2 9 0-15,-5 4 0 0,-7 4 0 16,-3 2 0-16,1 2 0 16,-11 2 0-16,0 0 0 0,-5 0 0 15,-1-1 0-15,-6 1 0 0,-7-2 0 16,-4 2 0-16,-3-2 0 0,-5-2 0 16,0-5 0-16,2-5 0 0,6-8 0 15,6-3 0-15,3-15 0 0,12-7-1417 16,2 0-596-16,2-6-1557 0</inkml:trace>
  <inkml:trace contextRef="#ctx0" brushRef="#br2" timeOffset="40401.44">17643 16775 4854 0,'0'0'968'0,"0"0"-223"0,0 0 419 16,0 0-760-16,0 0-347 0,0 0-57 16,0 0 0-16,0 0 0 0,35-43 0 15,-12 22 0-15,-3-3 0 0,5 4 0 16,-8 3 0-16,-5 5 0 0,-1 4 0 15,-5 5 0-15,-4 3 0 0,0 2 0 16,6 9 0-16,0 8 0 16,1 6 0-16,1 3 0 0,0 1 0 15,-3-2 0-15,3-1 0 0,-4-1 0 16,4-4 0-16,5-3 0 0,-9 0 0 16,4-5 0-16,-3-5-1377 0,-1-2-1353 15</inkml:trace>
  <inkml:trace contextRef="#ctx0" brushRef="#br2" timeOffset="40802.94">17048 17523 8055 0,'0'0'137'0,"0"0"-137"16,0 0 0-16,0 0 0 0,33-5 0 15,29 3 0-15,12 1 0 0,9 1 0 16,4 0 0-16,-9 2 0 0,1 3 0 16,3-2 0-16,-3 2 0 0,-5-1 0 15,-10 3 0-15,-16 2 0 0,-19 4 0 16,-17-2-517-16,-12-1-2272 0</inkml:trace>
  <inkml:trace contextRef="#ctx0" brushRef="#br2" timeOffset="41405.46">17122 17798 6410 0,'0'0'877'0,"0"0"-5"16,0 0-839-16,0 0-33 0,0 0 0 16,0 0 0-16,52-29 0 0,-13 27 0 15,8 4 0-15,-1 8 0 16,-5 8 0-16,-10 1 0 0,-2 3 0 15,-4 6 0-15,-4 1 0 0,-5 6 0 16,-1 1 0-16,-9 1 0 16,-6 1 0-16,0 0 0 0,-8-2 0 15,-5-1 0-15,-3 0 0 0,-5-2 0 16,-10-1 0-16,-2-3 0 0,-8-6 0 16,-5-3 0-16,3-7 0 0,1-9 0 15,7-7 0-15,2-12 0 0,6-12 0 16,7-5 0-16,3-6 0 0,9-1 0 15,8 5 0-15,8 5 0 0,4 5 0 16,13 6 0-16,-2 4 0 16,8 6 0-16,-6 6 0 0,-2 4 0 15,-3 6 0-15,1 5 0 0,-7-1 0 16,3-2 0-16,-5-1 0 0,3-2 0 16,-1-4 0-16,-3-1-765 0,1-5-1244 15</inkml:trace>
  <inkml:trace contextRef="#ctx0" brushRef="#br2" timeOffset="42769.68">17676 17983 4554 0,'0'0'1252'0,"0"0"-463"0,0 0 371 15,0 0-760-15,0 0-363 0,35 7-37 16,-12-7 0-16,2-1 0 0,2-1 0 15,1-1 0-15,-5 3 0 0,-2 0 0 16,-5 3 0-16,-5 0 0 0,-5 2 0 16,-2 3 0-16,-4 5 0 15,-4 6 0-15,-6 6 0 0,-11 7 0 16,-8 0 0-16,-6 5 0 0,-2 1 0 16,4 0 0-16,4-3 0 0,6-4 0 15,2-5 0-15,11-7 0 16,6-5 0-16,4-5 0 0,4 0 0 15,6-1 0-15,7 1 0 0,1-2 0 16,11-6 0-16,6-1 0 16,5-2 0-16,5-4 0 0,1-3 0 15,-7 2 0-15,-2-1 0 0,-2 0 0 16,-12 1 0-16,-4 0 0 0,-9-3-981 16,-8 2-1120-16,-2-4-1009 0</inkml:trace>
  <inkml:trace contextRef="#ctx0" brushRef="#br2" timeOffset="42991.57">17680 18148 6907 0,'0'0'492'0,"0"0"301"0,37 15-793 0,5-13 0 0,3-2 0 0,9 0 0 16,-2-2 0-16,-3-1 0 16,3-1 0-16,-5-2 0 0,-11 0-1441 15,1-11-1789-15</inkml:trace>
  <inkml:trace contextRef="#ctx0" brushRef="#br2" timeOffset="44014.38">18249 17413 3405 0,'0'0'2985'0,"0"0"-1996"15,0 0-537-15,0 0-91 0,0 0-361 16,66 19 0-16,-23-18 0 16,3-1 0-16,-3-6 0 0,-6 1 0 15,-6-1 0-15,-4 2 0 0,-6 0 0 16,-5 0 0-16,-5 2 0 0,-7 1-449 16,0-1-964-16,-2 0-439 0</inkml:trace>
  <inkml:trace contextRef="#ctx0" brushRef="#br2" timeOffset="44219.75">18222 17587 4886 0,'0'0'812'0,"0"0"101"15,0 0 343-15,51 25-931 16,-24-18-325-16,10-1 0 0,1 0 0 15,1 0 0-15,2-2 0 0,-1-1 0 16,-3 1 0-16,8-4 0 16,-14 0-905-16,2-4-208 0</inkml:trace>
  <inkml:trace contextRef="#ctx0" brushRef="#br2" timeOffset="45635.71">19077 17229 4057 0,'0'0'1773'0,"0"-50"-1085"16,0 25 389-16,-2 5-480 0,-2 2-597 16,-2 3 0-16,-2 3 0 0,-3 4 0 15,-5 3 0-15,-1 5 0 16,-7 12 0-16,-3 11 0 0,-6 12 0 15,2 11 0-15,0 12 0 0,6 9 0 16,4 5 0-16,11 4 0 0,8-1 0 16,8-5 0-16,23-10 0 15,6-7 0-15,13-13 0 0,1-13 0 16,3-9 0-16,-3-14 0 0,-7-7 0 16,-5-11 0-16,-6-8 0 0,-10-6 0 15,-5-7 0-15,-5-5 0 0,-7-1 0 16,-4-4 0-16,0-4 0 0,-4-6 0 15,-7-4 0-15,-1-4 0 0,-7 3 0 16,-1 3 0-16,3 8 0 0,-4 13 0 16,9 11 0-16,0 13 0 15,-1 10 0-15,3 5 0 0,4 4-1149 16,-3 2-4806-16</inkml:trace>
  <inkml:trace contextRef="#ctx0" brushRef="#br2" timeOffset="46349.88">19830 17530 5590 0,'0'0'720'0,"0"-45"197"0,-6 19 48 0,-5 1-965 0,-5 0 0 15,1 6 0-15,-5 5 0 0,-3 5 0 16,-2 9 0-16,-2 9 0 0,0 8 0 16,1 9 0-16,1 3 0 0,6 3 0 15,5 2 0-15,3-5 0 16,3 1 0-16,8-4 0 0,0-5 0 15,4-3 0-15,6-5 0 0,1-6 0 16,7-7 0-16,1-4 0 0,6-9 0 16,2-5 0-16,0-2 0 15,2-2 0-15,-11 2 0 0,3 1 0 16,-11 7 0-16,0 5 0 0,-5 5 0 16,-1 2 0-16,-2 1 0 0,4 7 0 15,0 9 0-15,2 8 0 0,-1 3 0 16,-1 5 0-16,-6 1 0 0,0-6 0 15,0 0 0-15,-2-4 0 0,2-5 0 16,6-6-237-16,4-9-863 0,-1-4-1594 16,-1-10-1451-16</inkml:trace>
  <inkml:trace contextRef="#ctx0" brushRef="#br2" timeOffset="46551.76">20059 16947 6354 0,'0'0'709'16,"0"0"99"-16,0 0-487 0,0 0-321 16,0 0 0-16,0 61 0 15,4-10 0-15,3 10 0 0,-1 3 0 16,-2 0 0-16,0 5 0 0,-4 1 0 16,-2-2 0-16,-6-1 0 0,0-8 0 15,-3-4 0-15,1-10 0 0,0-11 0 16,1-14-997-16,1-9-676 0</inkml:trace>
  <inkml:trace contextRef="#ctx0" brushRef="#br2" timeOffset="46695.8">19911 17344 7651 0,'0'0'541'0,"0"0"-541"16,39-35 0-16,-12 27 0 0,4 5 0 15,0 2 0-15,2 1 0 16,2 1 0-16,0 2 0 0,2-3 0 15,-8-1-245-15,0-6-5714 0</inkml:trace>
  <inkml:trace contextRef="#ctx0" brushRef="#br2" timeOffset="47453.02">20648 17286 5254 0,'0'0'924'0,"0"0"185"0,0 0-461 16,0 0-391-16,0 0-257 0,0 0 0 16,0 0 0-16,46 5 0 15,-5-10 0-15,13-1 0 0,0 3 0 16,2 0 0-16,-13 3 0 0,-12 3 0 16,-4 5 0-16,-11 1 0 0,-9 3 0 15,-5 5 0-15,-4-2 0 0,-11 5 0 16,-7 4 0-16,-3 2 0 0,-12 6 0 15,0 0 0-15,-9 2 0 0,5 1 0 16,-3-2 0-16,5-1 0 0,6-2 0 16,4-4 0-16,9-5 0 15,7-2 0-15,5-6 0 0,6 0 0 16,0-3 0-16,11-2 0 0,5 0 0 16,5-4 0-16,6 1 0 0,0-4 0 15,4-1 0-15,0-1 0 16,2-3 0-16,-4-2 0 0,2 0 0 15,-5-3 0-15,-5 2-173 0,-8 2-1215 16,-3-3-365-16</inkml:trace>
  <inkml:trace contextRef="#ctx0" brushRef="#br2" timeOffset="47653.25">20607 17523 2861 0,'0'0'4162'16,"0"0"-3386"-16,0 0-383 0,56 0-393 16,-19-1 0-16,4-2 0 15,-3 1 0-15,-1 0 0 0,-2-1 0 16,-2 2 0-16,0 1 0 0,-2 0 0 16,-2-5-325-16,-8 0-2276 0,-5-4-1725 0</inkml:trace>
  <inkml:trace contextRef="#ctx0" brushRef="#br2" timeOffset="48057.75">21194 17312 6975 0,'0'0'344'0,"0"0"68"0,37 5 49 16,1-10-461-16,1 1 0 0,-6 0 0 16,-2-1 0-16,-8 4 0 0,-5 0 0 15,-5 1 0-15,-5 0 0 0,-6 0 0 16,2 1 0-16,-4-1-849 0,0 1-1888 0</inkml:trace>
  <inkml:trace contextRef="#ctx0" brushRef="#br2" timeOffset="48231.78">21138 17484 6082 0,'0'0'549'16,"0"0"359"-16,0 0-255 0,0 0-653 15,0 0 0-15,50 26 0 0,-17-19 0 16,4-2 0-16,0-3 0 0,1-2 0 16,-3 0 0-16,2-5 0 15,-6 0-1337-15,-4-6-676 0</inkml:trace>
  <inkml:trace contextRef="#ctx0" brushRef="#br2" timeOffset="48573.06">21821 17082 6987 0,'0'0'856'0,"0"0"-507"15,-44-38-349-15,26 34 0 0,-5 4 0 16,2 9 0-16,0 5 0 0,-1 10 0 16,1 4 0-16,0 9 0 0,5 7 0 15,1 8 0-15,3 6 0 16,4 6 0-16,4-5 0 0,8-3 0 15,6-10 0-15,9-8 0 0,5-6 0 16,7-7 0-16,2-10 0 16,3-5 0-16,-1-10 0 0,-4-7 0 15,-2-10 0-15,-7-6 0 0,-9-7 0 16,1-3 0-16,-10-4 0 0,-4-6 0 16,-2-2 0-16,-10-1 0 0,-2 2 0 15,-3 5 0-15,0 7 0 0,3 13 0 16,4 6 0-16,8 6 0 0,2 7-1457 15,0-1-760-15,2 1-1509 0</inkml:trace>
  <inkml:trace contextRef="#ctx0" brushRef="#br2" timeOffset="48898.8">22178 17594 4950 0,'0'0'3242'0,"0"0"-3242"0,0 0 0 0,0 0 0 15,0 0 0-15,37 57 0 0,-26-20 0 16,1 3 0-16,-6 1 0 0,-2-7 0 16,-4 0 0-16,-8 2 0 15,-2-3 0-15,-11 3 0 0,-6-3 0 16,-4-5 0-16,-6-9 0 0,8-7 0 16,4-7-1738-16,1-12-1975 0</inkml:trace>
  <inkml:trace contextRef="#ctx0" brushRef="#br2" timeOffset="49380.8">22523 16986 6659 0,'0'0'472'0,"0"0"-76"0,21 38 269 16,-15-6-665-16,2 10 0 0,-5 1 0 15,-3 7 0-15,-3 0 0 0,-5 2 0 16,-2 4 0-16,-5-1 0 0,-7 1 0 16,-1-1 0-16,-6-4 0 0,0-5 0 15,0-2 0-15,2-6 0 0,11-8 0 16,5-6 0-16,5-5 0 0,6-3 0 15,11 1 0-15,1-2 0 0,13-1 0 16,6-1 0-16,6-5 0 0,10-2 0 16,7-3 0-16,2-3 0 15,4-9 0-15,-2-4 0 0,-6-2 0 16,-15-7-141-16,-12 6-1640 0,-11-1-676 0</inkml:trace>
  <inkml:trace contextRef="#ctx0" brushRef="#br2" timeOffset="49796.89">22877 17483 6603 0,'0'0'1204'15,"0"0"-819"-15,47-18-385 0,-26 12 0 16,2 1 0-16,0-1 0 0,1 3 0 16,3-2 0-16,0 0 0 15,2 1 0-15,-4 1 0 0,2 1 0 16,-3 2 0-16,-7 3 0 0,-3 6 0 16,-5 4 0-16,-9 2 0 0,-6 7 0 15,-13 2 0-15,-6 2 0 16,-6 4 0-16,-4 2 0 0,0 4 0 15,0-2 0-15,4 2 0 0,12-6 0 16,5-1 0-16,10-6 0 0,4-3 0 16,6-4 0-16,6 0 0 15,7-2 0-15,6-2 0 0,3-3 0 16,3-1 0-16,0-1 0 0,5-3 0 16,-3 0 0-16,-2-2 0 0,-4-1 0 15,-1 0 0-15,-5-1 0 0,-6-3-365 16,-5-2-936-16,-6-5-311 0</inkml:trace>
  <inkml:trace contextRef="#ctx0" brushRef="#br2" timeOffset="49949.97">22918 17587 7495 0,'0'0'620'15,"0"0"-543"-15,56 5-77 16,-11 1 0-16,5 2 0 0,4-1 0 15,-5 3 0-15,1-4 0 0,-13-3 0 16,0-3-445-16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9:01:12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10846 2305 2357 0,'0'0'2189'0,"0"0"-1601"0,0 0 168 16,0 0-408-16,0 0 73 0,8 46 155 15,-8-8-252-15,3 11-72 0,1 8 129 16,-4 4-381-16,0 9 0 16,0 10 0-16,-4 4 0 0,1 4 0 15,-1-2 0-15,0-3 0 0,2-7 0 16,2-12 0-16,0-10 0 0,2-13 0 15,6-14 0-15,9-14-201 16,-7-7-835-16,7-13-2402 0</inkml:trace>
  <inkml:trace contextRef="#ctx0" brushRef="#br0" timeOffset="203.25">11082 2335 6615 0,'0'0'296'0,"-11"59"184"0,11-20 68 16,5 6-412-16,5 8-19 0,2 8-117 16,-1 10 0-16,-3 8 0 0,-6 6 0 15,-4 0 0-15,-8-1 0 0,-1-5 0 16,1-9 0-16,-5-11 0 0,3-14-865 16,2-15-652-16,-1-13-648 0</inkml:trace>
  <inkml:trace contextRef="#ctx0" brushRef="#br0" timeOffset="343.13">10817 2942 6514 0,'0'0'565'16,"37"4"-205"-16,-3-4 393 0,-3 0-753 16,6-1 0-16,4 1 0 15,-4 1 0-15,0 5 0 0,1 0-397 16,-7 0-1656-16,-11 0-1817 0</inkml:trace>
  <inkml:trace contextRef="#ctx0" brushRef="#br0" timeOffset="622.04">11255 3113 5994 0,'0'0'781'0,"36"-9"-133"15,-10-5 121-15,1-4-769 0,0-2 0 16,-8-1 0-16,-7-2 0 0,-1-1 0 15,-7-4 0-15,-4-4 0 0,-11-1 0 16,-3 1 0-16,-7 5 0 16,5 10 0-16,-5 12 0 0,4 5 0 15,-3 14 0-15,-1 16 0 0,0 8 0 16,5 11 0-16,6 6 0 0,3 3 0 16,7-1 0-16,7-6 0 15,9-7 0-15,9-8 0 0,8-11 0 16,8-9 0-16,7-10 0 0,4-7 0 15,-5-12 0-15,-3-12 0 0,-13 1-2082 16,-5-8-963-16</inkml:trace>
  <inkml:trace contextRef="#ctx0" brushRef="#br0" timeOffset="794.19">11617 2344 7287 0,'-16'40'496'16,"12"2"-87"-16,-1 10-409 0,5 5 0 15,5 7 0-15,5 5 0 0,6 8 0 16,-1 3 0-16,1 7 0 16,-1-1 0-16,-5-7 0 0,3-8 0 15,-9-11 0-15,-4-15-689 0,4-15-1276 16,-4-13-928-16</inkml:trace>
  <inkml:trace contextRef="#ctx0" brushRef="#br0" timeOffset="1428.81">11849 2998 5322 0,'0'0'456'16,"0"0"-148"-16,0 36 169 15,4-11-129-15,-2 3-84 0,2-1 36 16,2 0-180-16,3-1 8 0,-7-2 92 15,2-3-152-15,0-2-20 0,-4-5-4 16,2-6-32-16,-2-5-4 0,0-3 52 16,0-3-51-16,4-12-9 0,6-15 0 15,1-12 0-15,5-9 0 0,1-5 0 16,3 5 0-16,-3 4 0 0,4 10 0 16,-7 13 0-16,-3 15 0 15,-5 9 0-15,-2 14 0 0,-2 6 0 16,6 10 0-16,-8 4 0 0,0-1 0 15,2 3 0-15,-2-3 0 0,4-3 0 16,3-7 0-16,3-4 0 16,0-5 0-16,1-8 0 0,-1-5 0 15,0-5 0-15,1-10 0 0,-1-6 0 16,-4-3 0-16,2-4 0 0,-1-1 0 16,-3 2 0-16,-2 4 0 15,2 7 0-15,-2 5 0 0,-2 7 0 16,4 2 0-16,-4 3 0 0,6 8 0 15,3 12 0-15,-3 6 0 0,4 4 0 16,-6-1 0-16,-2-2 0 0,-2-2 0 16,4-5 0-16,3-2 0 0,3-3 0 15,0-10 0-15,1-2-821 0,-5-5-5338 0</inkml:trace>
  <inkml:trace contextRef="#ctx0" brushRef="#br0" timeOffset="1894.38">12388 2464 5506 0,'-8'39'556'0,"8"2"-232"0,0 11 165 0,0 1 271 15,10 4-496-15,1 6-84 16,-1 4-67-16,-6 2-113 0,2-3 0 15,-6-3 0-15,-4-6 0 0,-2-10 0 16,0-10 0-16,2-12 0 16,-3-9 0-16,7-11 0 0,0-5 0 15,0-4 0-15,11-16 0 0,5-18 0 16,5-12 0-16,6-7 0 0,4 1 0 16,-4 15 0-16,-7 13 0 15,-5 13 0-15,-9 12 0 0,-6 6 0 16,4 10 0-16,-2 11 0 0,-2 4 0 15,-6 4 0-15,2-1 0 0,2-3 0 16,2-1 0-16,6-3 0 0,4-1-1061 16,1-6-300-16,-1-5-512 0</inkml:trace>
  <inkml:trace contextRef="#ctx0" brushRef="#br0" timeOffset="2189.19">12851 2966 7095 0,'0'0'912'0,"-47"-17"-727"0,22 13-185 16,4 4 0-16,1 10 0 16,3 2 0-16,5 8 0 0,-3 2 0 15,5 7 0-15,4 3 0 0,2 1 0 16,4 2 0-16,4-1 0 0,8-6 0 16,7-3 0-16,3-8 0 15,9-7 0-15,0-6 0 0,7-4 0 16,-7-7 0-16,2-5 0 0,-13-5 0 15,1-4 0-15,-11-4 0 0,-5-3 0 16,-5-1 0-16,-5-2 0 0,-9 0 0 16,-3-2 0-16,-3 0 0 0,-3-1 0 15,2 2 0-15,5 2 0 0,7 5-845 16,9 4-132-16,11 4-283 0,-1 1-2334 0</inkml:trace>
  <inkml:trace contextRef="#ctx0" brushRef="#br0" timeOffset="2370.33">13072 2453 6919 0,'0'0'756'0,"0"0"-284"0,-10 65-427 16,4-20-45-16,6 9 0 0,0 0 0 16,0 8 0-16,2 8 0 15,2 5 0-15,0 3 0 0,-4 3 0 16,0-3 0-16,-4-6 0 0,0-8 0 15,2-11 0-15,-2-11 0 0,-2-15-173 16,-1-12-799-16,-1-9-161 0,2-9-2380 0</inkml:trace>
  <inkml:trace contextRef="#ctx0" brushRef="#br0" timeOffset="4949.28">13409 2524 3037 0,'0'0'2221'0,"0"0"-904"0,0 0-673 15,0 0 20-15,0 0-355 0,0 0-309 16,0 0 0-16,11 43 0 15,-7 2 0-15,0 11 0 0,-2 8 0 16,2 4 0-16,2 6 0 0,-6 7 0 16,0 0 0-16,-10-1 0 0,0-4 0 15,-3-7 0-15,3-10 0 0,2-12 0 16,-3-12-233-16,9-16-863 0,-2-11-1385 16,0-13-1189-16</inkml:trace>
  <inkml:trace contextRef="#ctx0" brushRef="#br0" timeOffset="5092.3">13236 2951 7615 0,'0'0'577'15,"0"0"-577"-15,35-16 0 0,-23 10 0 16,13 0 0-16,-2 0 0 0,6 0 0 16,0 0 0-16,2 2 0 15,4 4 0-15,-2 0-201 0,-6 4-2228 0,-6-2-1229 16</inkml:trace>
  <inkml:trace contextRef="#ctx0" brushRef="#br0" timeOffset="5402.45">13699 2907 6386 0,'0'0'1193'0,"49"-29"-580"0,-20 13-613 16,-8 3 0-16,4 2 0 0,-4 3 0 15,-5 5 0-15,1 3 0 0,-3 0 0 16,-4 8 0-16,-3 0 0 0,-1 5 0 16,-6 4 0-16,-2 3-65 15,-9 6 65-15,-13 3 56 0,-3 1-47 16,-11 5-9-16,-7 3 0 0,-3 0 0 16,9 1 0-16,8-5 0 15,11-4 0-15,13-3 0 0,9-4 0 0,19-4 0 16,10-3 0-16,10-6 0 15,9-5 0-15,6-4 0 0,2-2 0 16,-5-6 0-16,-1-2 0 0,-4-3 0 16,-13-2 0-16,-12 4-305 0,-3-4-2808 0</inkml:trace>
  <inkml:trace contextRef="#ctx0" brushRef="#br0" timeOffset="5555">13651 3172 7639 0,'0'0'100'0,"0"0"104"16,48 3 45-16,-9-7-249 0,11-5 0 16,6-3 0-16,-3 0 0 0,5 1 0 15,0-3 0-15,-17 4-405 16,7-2-1388-16</inkml:trace>
  <inkml:trace contextRef="#ctx0" brushRef="#br0" timeOffset="6142.51">14722 3110 2629 0,'0'0'3845'0,"0"0"-2752"16,0 0-485-16,0 0-591 0,0 0-17 16,0 0 0-16,58-25 0 15,-21 8 0-15,4-5 0 0,7-4 0 16,-7 0 0-16,-3-5 0 0,-3 0 0 15,-13 1 0-15,-1 1 0 0,-11 1 0 16,-10 4 0-16,-4 2 0 0,-12 5 0 16,-9 5 0-16,-4 6 0 15,-6 6 0-15,-6 8 0 0,-3 11 0 16,3 6 0-16,-1 9 0 0,5 8 0 16,4 4 0-16,8 2 0 0,5 0 0 15,13-4 0-15,12-1 0 0,7-9 0 16,15-4 0-16,4-11 0 15,16-10 0-15,5-6 0 0,10-12 0 16,-2-9 0-16,2-6 0 0,-4-6-849 16,-10 5-624-16,-7-2-660 0</inkml:trace>
  <inkml:trace contextRef="#ctx0" brushRef="#br0" timeOffset="6534.28">15288 2810 5838 0,'0'0'1009'0,"-14"-33"-361"16,4 15 49-16,-7 5-697 0,3 1 0 16,-3 10 0-16,5 4 0 15,-9 14 0-15,-4 10 0 0,-2 8 0 16,-4 11 0-16,4 1 0 0,1 2 0 16,7-2 0-16,11-4 0 0,8-6 0 15,8-8 0-15,11-11 0 0,7-7 0 16,12-10 0-16,5-11 0 0,-2-6 0 15,1-6 0-15,-7-8 0 16,-2-1 0-16,-8-1 0 0,-9 0-97 16,-5 2-247-16,-9 6 332 0,-2 8 12 15,-2 10 104-15,-13 10 208 0,-1 15-275 16,-5 12-37-16,-4 14 0 0,-2 12 0 16,0 8 0-16,1 7 0 15,-5 7 0-15,4 3 0 0,2-2 0 16,8-3 0-16,7-10 0 0,10-11 0 15,6-13 0-15,15-12 0 0,10-16 0 16,0-12 0-16,10-12 0 0,-4-19 0 16,5-13-177-16,-15 8-1476 15,0-9-1052-15</inkml:trace>
  <inkml:trace contextRef="#ctx0" brushRef="#br0" timeOffset="6830.23">15458 2714 7135 0,'0'0'1057'16,"0"0"-1057"-16,0 0 0 0,0 0 0 15,-43 55 0-15,28-15 0 0,5 7 0 16,4 3 0-16,6 6 0 0,16 0 0 16,5-3 0-16,6-6 0 15,8-8 0-15,-2-9 0 0,4-11 0 16,-6-9 0-16,4-10 0 0,-6-10 0 15,-8-10 0-15,-1-11 0 16,-5-6 0-16,-3-6 0 0,-10-6 0 0,-2-5 0 16,-4 1 0-16,-6 7 0 15,4 8 0-15,2 14 0 0,4 10 0 16,0 8-265-16,10 4-715 0,6 2 35 16,5 6 217-16,0-2-1073 0,-5 3-488 15</inkml:trace>
  <inkml:trace contextRef="#ctx0" brushRef="#br0" timeOffset="7120.1">15921 2856 6106 0,'0'0'1177'0,"0"0"-449"0,-33-33-547 15,23 22-181-15,-5 3 0 0,-1 6 0 16,-5 2 0-16,0 9 0 0,-2 9 0 16,3 8 0-16,3 3 0 15,3 4 0-15,3 1 0 0,11 2 0 16,0-9 0-16,15-3 0 0,6-9 0 15,1-9 0-15,9-6 0 0,-4-6 0 16,-2-7 0-16,-2-6 0 0,-3-3 0 16,-3-4 0-16,2 2 0 15,-7-2 0-15,-4 4 0 0,1 6 0 16,-5 4 0-16,-4 6 0 0,4 5 0 16,-4 1 0-16,0 6 0 0,2 10 0 15,6 13 0-15,-2 6 0 0,1 7 0 16,-3-2 0-16,0-4 0 15,-2-2 0-15,2-3 0 0,8-6 0 16,-3-7 0-16,-3-8-1177 0,4-7-2709 0</inkml:trace>
  <inkml:trace contextRef="#ctx0" brushRef="#br0" timeOffset="7320.39">16165 2267 8023 0,'0'0'169'15,"0"0"-169"-15,0 0 0 0,0 0 0 16,2 50 0-16,-6-5 0 0,4 9 0 16,0 7 0-16,8 3 0 15,4 6 0-15,3 6 0 0,1 1 0 16,-5 1 0-16,-3-7 0 0,-6-3 0 16,-2-9 0-16,-10-10 0 0,-3-8-301 15,-1-15-1220-15,-1-8-1588 0</inkml:trace>
  <inkml:trace contextRef="#ctx0" brushRef="#br0" timeOffset="7481.17">16018 2796 7363 0,'0'0'688'0,"37"-25"-547"0,-10 17-141 16,4 0 0-16,-4 3 0 0,0 1 0 16,-6 4 0-16,5-1 0 15,1 1 0-15,-2 1 0 0,6 1 0 16,-4 3 0-16,0 1-385 0,-2-1-1156 15,-3 0-3369-15</inkml:trace>
  <inkml:trace contextRef="#ctx0" brushRef="#br0" timeOffset="7620.45">16477 2824 8163 0,'0'0'29'0,"0"0"-29"15,0 0 0-15,-17 39 0 0,13-8 0 16,-2 4 0-16,0-1 0 15,6-7 0-15,0-1 0 0,6-3 0 16,4-3 0-16,1-6-577 0,-1-5-3133 0</inkml:trace>
  <inkml:trace contextRef="#ctx0" brushRef="#br0" timeOffset="7794.58">16603 2552 8192 0,'0'0'0'0,"0"0"0"15,0 0 0-15,0 0 0 0,0 0 0 16,0 0 0-16,0 0 0 16,41 8 0-16,-10 18-913 0,3 5 108 0,-3-7-183 15,-11-2-2205-15</inkml:trace>
  <inkml:trace contextRef="#ctx0" brushRef="#br0" timeOffset="8041.19">16822 2824 4874 0,'0'0'1909'0,"0"0"-685"16,0 0-1039-16,0 0-185 0,0 0 0 16,-56-19 0-16,25 34 0 0,-2 7 0 15,2 3 0-15,4 7 0 0,3 4 0 16,7 3 0-16,5 0 0 0,3-2 0 16,9-5 0-16,5-9 0 15,7-5 0-15,2-7 0 0,7-10 0 16,6-6 0-16,4-12 0 0,-4-5 0 15,0-7 0-15,-7-2 0 0,-1-5 0 16,-7-4 0-16,-3-3 0 0,-7 1 0 16,-2 9 0-16,-4 8-401 15,-3 11-463-15,1 7-505 0,2 3 88 16,4 4-527-16</inkml:trace>
  <inkml:trace contextRef="#ctx0" brushRef="#br0" timeOffset="8320.2">16859 3028 5038 0,'0'0'1761'16,"-4"55"-1169"-16,4-28-36 0,0-10-311 15,4-8-245-15,1-3 0 0,1-6 0 16,6-1 0-16,3-12 0 0,1-7 0 16,5-8 0-16,-5-6 0 15,-1 1 0-15,-1-3 0 0,-1 3 0 16,3 6 0-16,-5 8 0 0,-7 8 0 15,2 5 0-15,-6 6 0 0,0 5 0 16,8 13 0-16,3 17 0 16,1 12 0-16,2 7 0 0,-1 2 0 15,-3-7 0-15,0-2 0 0,1-1 0 16,-5-4 0-16,-2-5 0 0,-4-2 0 16,0-6 0-16,-4-10-1269 0,-6-6-1401 15</inkml:trace>
  <inkml:trace contextRef="#ctx0" brushRef="#br0" timeOffset="47569.05">6743 10028 2433 0,'0'0'4093'16,"0"0"-2988"-16,0 0-544 0,0 0-561 16,0 0 0-16,-6 33 0 0,10 0 0 15,-2 10 0-15,4 3 0 16,-2 0 0-16,5 3 0 0,-1-2 0 0,2-1 0 16,5-6 0-16,-5-7 0 15,0-5 0-15,1-10 0 0,-5-7 0 16,-2-6 0-16,6-7 0 0,3-14 0 15,12-20 0-15,6-16 0 0,6-19 0 16,4-13 0-16,13-3 0 16,10 3 0-16,14 7 0 0,11 13 0 15,0 14 0-15,-21 16 0 0,-16 11 0 16,-23 14 0-16,-14 5 0 0,-15 4 0 16,0 2-897-16,-7 2-1336 0</inkml:trace>
  <inkml:trace contextRef="#ctx0" brushRef="#br0" timeOffset="48126.81">6925 11955 4642 0,'0'0'2701'0,"0"0"-1852"0,-35 50-849 15,29-25 0-15,-1 6 0 0,7 8 0 16,0 7 0-16,7 6 0 15,3 4 0-15,6 2 0 0,-5-2 0 16,3-5 0-16,3-5 0 0,-1-12 0 16,-5-7 0-16,3-12 0 0,-2-14 0 15,3-8 0-15,1-18 0 0,5-14 0 16,2-14 0-16,2-15 0 0,6-3 0 16,6-5 0-16,4 3 0 0,7 9 0 15,3 9 0-15,-1 12 0 0,-4 13 0 16,-3 8 0-16,-2 9 0 15,-10 11 0-15,-4 4-169 0,-12 3-1324 16,1 4-3193-16</inkml:trace>
  <inkml:trace contextRef="#ctx0" brushRef="#br0" timeOffset="48651.13">6989 14237 6707 0,'0'0'876'0,"0"0"-412"0,0 0-319 0,6 39-145 16,-2 1 0-16,-4 10 0 0,4 4 0 16,-2-6 0-16,3 1 0 0,-3-3 0 15,0-4 0-15,0-7 0 0,2-6 0 16,-2-10 0-16,2-9 0 16,0-4 0-16,-2-6 0 0,9-8 0 15,9-20 0-15,11-18 0 0,7-15 0 16,9-15 0-16,5-6 0 0,6-6 0 15,6 2 0-15,12 1 0 16,9 8 0-16,6 11 0 0,-2 8 0 16,-21 19 0-16,-2 4-2518 0</inkml:trace>
  <inkml:trace contextRef="#ctx0" brushRef="#br0" timeOffset="49258.53">9331 16572 6342 0,'0'0'533'0,"-10"69"555"0,1-21-859 16,7 3-229-16,-2 2 0 0,0-1 0 16,2-1 0-16,2-4 0 0,2-3 0 15,2-7 0-15,0-6 0 16,3-9 0-16,-3-6 0 0,6-12 0 16,2-4 0-16,9-13 0 0,6-15 0 15,4-11 0-15,4-17 0 0,2-13 0 16,0-9 0-16,5-7 0 0,5-3 0 15,7 4 0-15,8 3 0 0,6 9 0 16,7 5 0-16,3 7 0 0,-5 3 0 16,-24 16-1842-16,-7 1-2328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9:02:56.11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10557 11596 6611 0,'0'0'388'0,"0"0"236"0,0 0-55 16,0 0-569-16,0 0 0 0,-31 65 0 15,25-23 0-15,1 2 0 0,3 3 0 16,2 3 0-16,0 4 0 0,2 5 0 16,-2 2 0-16,-2 2 0 0,-2-1 0 15,-6-2 0-15,0-5 0 0,-1-7 0 16,5-4 0-16,-4-10 0 15,6-6 0-15,1-10 0 0,3-8 0 16,0-7 0-16,0-3-1289 0,0-10-344 0</inkml:trace>
  <inkml:trace contextRef="#ctx0" brushRef="#br0" timeOffset="459.34">10476 11495 4197 0,'0'0'2442'0,"0"0"-1034"0,-21-39-1263 0,21 22-145 16,7 0 0-16,3-1 0 16,7-1 0-16,-1 1 0 0,9 2 0 15,6 4 0-15,2 3 0 0,8 7 0 16,-6 2 0-16,3 11 0 15,-5 5 0-15,-8 8 0 0,-5 2 0 16,-3 5 0-16,-11-1 0 0,-6-1 0 16,-6-1 0-16,-9 0 0 0,-5-4 0 15,-3-2 0-15,-4 0 0 0,-4-4 0 16,0-1 0-16,0-4 0 0,4-7 0 16,6-1 0-16,9-4 0 0,4-1 0 15,6-4-765-15,2 1-552 0,2-4-2829 0</inkml:trace>
  <inkml:trace contextRef="#ctx0" brushRef="#br0" timeOffset="1079.43">10892 11607 5250 0,'0'0'760'0,"0"0"1"0,0 0 343 15,0 0-787-15,0 0-317 16,-15 36 0-16,9-7 0 0,2 2 0 16,4-4 0-16,0-2 0 0,10-4 0 15,5-3 0-15,5-4 0 0,1-3 0 16,-4-7 0-16,3-1 0 16,1-3 0-16,-9-5 0 0,-1-4 0 15,-5-5 0-15,2-4 0 0,-6-3 0 16,6 1 0-16,-6 2 0 15,3 7 0-15,-1 2 0 0,-4 6 0 16,0 3 0-16,2 0 0 0,2 4 0 16,2 8 0-16,4 9 0 0,5 6 0 15,-5 8 0-15,7 1 0 0,-1 7 0 16,1 3 0-16,2 8 0 0,-9 3 0 16,0 3 0-16,-10 0 0 0,-4 2 0 15,-10-2 0-15,-3 0 0 0,-10-8 0 16,-4-4 0-16,0-7 0 15,-10-9 0-15,2-9 0 0,-9-8 0 16,-8-14 0-16,2-6 0 0,-1-14 0 16,-3-13 0-16,4-6 0 15,6-10 0-15,13 1 0 0,19 5 0 16,14 5 0-16,14 4 0 0,9 1 0 16,16 1 0-16,-2-5 0 0,9 1 0 15,3-4 0-15,-6-4 0 0,-3 10 0 16,-1-6-1181-16</inkml:trace>
  <inkml:trace contextRef="#ctx0" brushRef="#br0" timeOffset="1708.2">10445 11072 2537 0,'0'0'332'0,"0"0"1937"0,0 0-1545 15,0 0-84-15,0 0 393 0,0 0-561 16,0 0-287-16,44-47-185 0,-24 22 0 15,5-1 0-15,2 1 0 16,0-2 0-16,0 2 0 0,4 0 0 16,-7 5 0-16,-1 3 0 0,-8 8 0 15,-3 4 0-15,-8 3 0 0,2 3 0 16,3 7 0-16,-3 7 0 0,4 13 0 16,1 7 0-16,-1 2 0 0,-4 2 0 15,4-7 0-15,1-2 0 0,3-3 0 16,-1-4 0-16,7-6 0 0,1-5 0 15,-4-6-1009-15,-3-6-1384 0</inkml:trace>
  <inkml:trace contextRef="#ctx0" brushRef="#br0" timeOffset="2449.77">11671 10944 4434 0,'0'0'864'0,"0"0"-44"16,0 0 465-16,0 0-753 16,0 0-275-16,0 0-257 0,0 0 0 15,-48 57 0-15,26-18 0 0,1 4 0 16,4 7 0-16,-3 8 0 15,-5 9 0-15,-6 10 0 0,-2 10 0 16,-2 5 0-16,2 4 0 0,6-1 0 16,6-6 0-16,7-5 0 0,12-9 0 15,4-9 0-15,12-9 0 0,9-13 0 16,12-10 0-16,2-10 0 0,11-14 0 16,-1-8 0-16,1-9 0 0,-1-15-317 15,-11 3-1756-15,-10-8-1609 0</inkml:trace>
  <inkml:trace contextRef="#ctx0" brushRef="#br0" timeOffset="2994.02">11737 11455 6358 0,'0'0'573'0,"-45"46"415"16,22-12-715-16,8 1-273 0,9 1 0 16,2 0 0-16,8 0 0 0,13-6 0 15,3-2 0-15,11-5 0 0,3-8 0 16,1-7 0-16,2-6 0 0,-6-4 0 16,0-8 0-16,-8-5 0 0,-7-5 0 15,-6-3 0-15,1-4 0 0,-11 0 0 16,4-5 0-16,-4 0 0 0,0 1 0 15,-4 5 0-15,4 8 0 16,0 8 0-16,0 6 0 0,0 4 0 16,0 0 0-16,4 1 0 0,2 8 0 15,4 6 0-15,5 2 0 0,-5 5 0 16,3 0 0-16,-3 4 0 16,0 6 0-16,-1 8 0 0,-3 6 0 15,0 11 0-15,-2 4 0 0,-2 3 0 16,-2 3 0-16,-6-2 0 15,-10 0 0-15,-5-2 0 0,-10-4 0 16,0-5 0-16,-2-8 0 0,-9-8 0 16,1-6 0-16,-2-9 0 0,-9-9 0 15,0-7 0-15,-1-7 0 0,5-13 0 16,0-7 0-16,3-10 0 0,12-2 0 16,12 6 0-16,17 2 0 0,12 4 0 15,9 0 0-15,6-4 0 0,12-4 0 16,2-3 0-16,6-2 0 15,9-7 0-15,0-3 0 0,10-6 0 16,-19 12-1589-16,1-4-949 0</inkml:trace>
  <inkml:trace contextRef="#ctx0" brushRef="#br0" timeOffset="3303.46">12186 10937 4574 0,'0'0'852'0,"0"0"-48"0,0 0 229 16,0 0-505-16,0 0-220 0,0 0-215 15,45 57-93-15,-18-11 0 0,6 11 0 16,8 3 0-16,11 6 0 0,2 5 0 15,2 0 0-15,-13 3 0 16,-12 3 0-16,-14-1 0 0,-17 1 0 16,-11-7 0-16,-16-6 0 0,-4-8 0 15,-2-9 0-15,-8-6 0 16,-2-9 0-16,-7-9 0 0,0-13 0 16,9-4 0-16,-2-8-3871 0</inkml:trace>
  <inkml:trace contextRef="#ctx0" brushRef="#br0" timeOffset="5601.48">13041 11455 4394 0,'0'0'3105'0,"0"0"-2525"0,0 0-467 16,0 0-113-16,0 0 0 16,58 15 0-16,-6-15 0 0,6-3 0 15,6-3 0-15,-8-4 0 0,-2 3 0 16,-7 0 0-16,-6 2 0 0,-10 1 0 15,-4 1 0-15,-12 2 0 16,-13 1-117-16,2 0-1271 0,-10 1-2754 0</inkml:trace>
  <inkml:trace contextRef="#ctx0" brushRef="#br0" timeOffset="5804.14">13110 11671 7227 0,'0'0'844'0,"0"0"-723"16,0 0-121-16,0 0 0 0,41 1 0 16,-4-3 0-16,0 1 0 0,11 1 0 15,0 0 0-15,9 0 0 0,5 0 0 16,0 0 0-16,-4 0 0 16,-4-2 0-16,-17 0 0 0,-6-9-3246 0</inkml:trace>
  <inkml:trace contextRef="#ctx0" brushRef="#br0" timeOffset="7278.97">15090 11091 6571 0,'0'0'840'15,"-17"-38"-124"-15,3 26-651 0,-3 8-65 16,-3 4 0-16,-3 6 0 0,-6 11 0 16,-4 9 0-16,-2 7 0 0,2 9 0 15,6 4 0-15,2 4 0 0,4 4 0 16,11 4 0-16,4-1 0 15,6-3 0-15,6-6 0 0,15-8 0 16,6-12 0-16,14-7 0 0,7-12 0 16,9-9 0-16,1-9 0 0,-2-6 0 15,-8-7 0-15,-11-3-153 0,-12 4-1307 16,-7-1-1690-16</inkml:trace>
  <inkml:trace contextRef="#ctx0" brushRef="#br0" timeOffset="7639.95">15377 11162 7163 0,'0'0'740'0,"0"0"-451"0,-35-32-289 16,19 32 0-16,1 5 0 0,-8 7 0 15,-1 4 0-15,-3 7 0 0,2 2 0 16,-2 5 0-16,11 1 0 0,5 5 0 15,7 4 0-15,4 4 0 16,4-2 0-16,13-4 0 0,8-4 0 16,8-9 0-16,12-8 0 0,3-7 0 15,5-9 0-15,3-2 0 0,-8-9 0 16,-7-6 0-16,-12-4 0 16,-8-7 0-16,-11-1 0 0,-10-4 0 15,-2-3 0-15,-13-4 0 0,-5-3 0 16,-5 1 0-16,-4 4 0 15,-2 6 0-15,6 12 0 0,9 10 0 16,10 5 0-16,6 3 0 0,0 1 0 16,0 1-657-16,12 6-492 0,-2-1-1276 15,11 0-804-15</inkml:trace>
  <inkml:trace contextRef="#ctx0" brushRef="#br0" timeOffset="7960.78">15861 11158 7491 0,'0'0'536'0,"-4"-39"-371"16,0 20-165-16,-7 4 0 16,-5 3 0-16,-5 3 0 0,1-1 0 15,-3 6 0-15,-2 1 0 0,8 3 0 16,-3 3 0-16,3 5 0 16,1 3 0-16,1 5 0 0,9-2 0 15,2 1 0-15,4 1 0 0,4 0 0 16,11 0 0-16,7 2 0 0,9-1 0 15,6 0 0-15,11 2 0 16,6 2 0-16,6 1 0 0,4 2 0 16,-4 2 0-16,-11 1 0 0,-9 2 0 15,-16-2 0-15,-13-2 0 0,-11-1 0 16,-4-2 0-16,-17-2 0 0,-6-1 0 16,-14-6 0-16,-9-6 0 0,-8-4 0 15,-4-3 0-15,-6-6 0 0,6-5 0 16,-6-1 0-16,4-1 0 0,10 0-117 15,15 6-2124-15,10 0-1625 0</inkml:trace>
  <inkml:trace contextRef="#ctx0" brushRef="#br0" timeOffset="10224.77">16766 10547 3321 0,'0'0'3229'0,"0"0"-2432"15,0 0-309-15,0 0-131 0,15 51-357 16,-13-13 0-16,0 7 0 0,-2 2 0 15,-2-4 0-15,0 3 0 16,-2-3 0-16,4-2 0 0,0-4 0 16,4-5 0-16,0-6 0 0,-2-9 0 15,-2-6 0-15,4-6 0 0,-2-5 0 16,2-2 0-16,7-13 0 0,3-12 0 16,3-11 0-16,3-9 0 0,-3-6 0 15,0 0 0-15,-1-1 0 0,-1 7 0 16,1 9 0-16,-1 13 0 0,-5 12 0 15,-4 8 0-15,0 5 0 0,3 13 0 16,-3 6 0-16,-2 9 0 16,-4 3 0-16,0 0 0 0,-4 3 0 15,2-1 0-15,0-4 0 0,2-3 0 16,2-7 0-16,4-4 0 16,4-7 0-16,1-6 0 0,1-3 0 15,4-10 0-15,-1-7 0 0,1-5 0 16,3-5 0-16,-7-4 0 0,5 0 0 15,-3 0 0-15,3 2 0 0,-2 5 0 16,-5 5 0-16,-4 7 0 16,0 7 0-16,-2 5 0 0,-4 1 0 0,7 5 0 15,1 6 0-15,2 10 0 16,1 2 0-16,-1 3 0 0,0-2 0 16,-2-4 0-16,1 1 0 0,-3-2 0 15,4-2 0-15,-4 1 0 0,1-2 0 16,-3-3 0-16,-4-3 0 0,0-4-2962 0</inkml:trace>
  <inkml:trace contextRef="#ctx0" brushRef="#br0" timeOffset="11036.64">17757 10596 4730 0,'0'0'1885'0,"0"0"-829"0,0 0-535 16,0 0-521-16,0 0 0 0,2 44 0 15,-2-16 0-15,-5 2 0 0,-1 1 0 16,4 0 0-16,-2 1 0 16,0-2 0-16,4 0 0 0,0-3 0 15,0-1 0-15,6-2 0 0,-2-3 0 16,2-6 0-16,-1-5 0 16,-1-5 0-16,-2-4-2306 0,6-4-395 0</inkml:trace>
  <inkml:trace contextRef="#ctx0" brushRef="#br0" timeOffset="11250.35">17953 10567 5694 0,'0'0'1705'15,"0"0"-949"-15,0 0-719 0,0 0-37 16,0 0 0-16,16 55 0 0,-16-21 0 16,-2 4 0-16,-2 2 0 0,4 2 0 15,-4 3 0-15,4-1 0 0,0 0 0 16,4-2 0-16,0-3 0 0,3-4 0 15,-7-7 0-15,6-10 0 0,-2-10 0 16,-4-8 0-16,0-6-1365 16,0-11-2385-16</inkml:trace>
  <inkml:trace contextRef="#ctx0" brushRef="#br0" timeOffset="11450.12">17591 10547 6394 0,'0'0'997'0,"0"0"-196"16,0 0-801-16,0 0 0 0,0 0 0 16,56-3 0-16,-8-1 0 15,3 1 0-15,3 1 0 0,-2 2 0 16,-3 3 0-16,3 1 0 0,-7 1 0 16,-5 2 0-16,-9-1 0 0,-4-2 0 15,-11-2-897-15,-6-3-2357 0</inkml:trace>
  <inkml:trace contextRef="#ctx0" brushRef="#br0" timeOffset="13036.93">18687 10573 4914 0,'0'0'788'16,"0"0"-84"-16,0 0 325 16,0 0-517-16,0 0-267 0,0 0-245 15,0 0 0-15,0 0 0 0,-8 49 0 16,3-10 0-16,-1 1 0 0,6 2 0 16,4-2 0-16,0 0 0 0,7-3 0 15,1-5 0-15,5-6 0 0,1-6 0 16,5-7 0-16,-2-9 0 0,1-5 0 15,-1-12 0-15,0-7 0 0,-5-4 0 16,-1-4 0-16,-1 0 0 16,-8-2 0-16,1-3 0 0,-5 0 0 15,-2 2 0-15,2 4 0 0,-2 9 0 16,0 9 0-16,4 3 0 16,-4 5 0-16,2 1 0 0,-2 1 0 15,8 9 0-15,1 13 0 0,-1 11 0 16,4 9 0-16,-1 8 0 0,-1 6 0 15,-2 6 0-15,-2 4 0 0,-6 3 0 16,0-5 0-16,-10-2 0 0,0-5 0 16,-11-5 0-16,-2-4 0 15,-8-5 0-15,-4-5 0 0,-6-10 0 16,-3-6 0-16,-3-7 0 0,-5-10 0 16,0-6 0-16,-1-7 0 0,3-14 0 15,-2-6 0-15,5-10 0 0,10-2 0 16,8 3 0-16,18 5 0 0,16 7 0 15,17 3 0-15,9 2 0 16,17 0 0-16,10 2 0 0,12 2 0 16,9 1 0-16,7 2 0 0,7 1 0 15,5-1 0-15,-5-1 0 0,-25 2-1029 16,-4-2-4258-16</inkml:trace>
  <inkml:trace contextRef="#ctx0" brushRef="#br0" timeOffset="13595.2">16425 11257 6286 0,'56'0'817'0,"19"1"-221"0,28 5-103 0,13 0-493 0,18 0 0 15,17 1 0-15,16-1 0 0,7 1 0 16,6 0 0-16,-2 1 0 0,1 2 0 16,-3 2 0-16,-6 1 0 15,-7 1 0-15,-16-2 0 0,-17-4 0 16,-18 1 0-16,-28-6-125 0,-28-1-1123 15,-25-3-1025-15</inkml:trace>
  <inkml:trace contextRef="#ctx0" brushRef="#br0" timeOffset="14061.91">17711 11465 3693 0,'0'0'3278'0,"0"0"-2334"15,0 0-828-15,-25 46 32 0,7-6-135 16,-1 10-13-16,3 3 0 0,5-2 0 16,-1 2 0-16,1 1 0 0,-3-1 0 15,-3 4 0-15,1 0 0 0,-3 0 0 16,3-6 0-16,5-5 0 15,5-8 0-15,2-11 0 0,8-4 0 16,7-9 0-16,5-3 0 0,9-7 0 16,4-3 0-16,10-3 0 0,5-6 0 15,-1-4 0-15,9-3 0 0,-1-2 0 16,-1 2 0-16,0-3 0 0,-7 0 0 16,-6 0-597-16,-10 4-776 15,-6 1-411-15</inkml:trace>
  <inkml:trace contextRef="#ctx0" brushRef="#br0" timeOffset="14676.91">18110 12040 5614 0,'0'0'496'0,"0"0"677"0,0 0-569 16,0 0-299-16,0 0-305 16,0 0 0-16,0 0 0 0,-25 48 0 15,36-18 0-15,-1-1 0 0,11-4 0 16,-1-2 0-16,3-7 0 0,2-4 0 16,0-6 0-16,-3-5 0 0,5-2 0 15,-6-7 0-15,-3-5 0 0,-5-5 0 16,1 0 0-16,-3 0 0 15,-5 4 0-15,0 4 0 0,-2 5 0 16,-2 1 0-16,0 4 0 0,0 0 0 16,9 6 0-16,-1 11 0 0,0 10 0 15,11 8 0-15,-4 8 0 16,-1 5 0-16,-5 1 0 0,3 5 0 0,-10 2 0 16,-8 3 0-16,-6 0 0 15,-17-1 0-15,-15 0 0 0,-5-1 0 16,-5-6 0-16,-2-6 0 0,3-8 0 15,-1-8 0-15,9-10 0 16,-3-7 0-16,7-8 0 0,4-5 0 16,8-14 0-16,6-13 0 0,7-11 0 15,8-8 0-15,6-2 0 0,16 5 0 16,9 6 0-16,10 6 0 0,4 0 0 16,7 2 0-16,1 2 0 0,3 0 0 15,-15 5 0-15,2-2-1309 0</inkml:trace>
  <inkml:trace contextRef="#ctx0" brushRef="#br0" timeOffset="15299.89">19855 11755 6234 0,'0'0'501'0,"45"8"739"15,-16 10-1023-15,0 7-217 0,-2 8 0 16,0 6 0-16,-7 8 0 15,-3 6 0-15,0 0 0 0,-7 1 0 16,-10-1 0-16,-4-1 0 0,-19-1 0 16,-8-5 0-16,-6-2 0 0,0-6 0 15,-5-12 0-15,7-8 0 0,0-12 0 16,6-11 0-16,8-13 0 0,5 1-269 16,10-14-3705-16</inkml:trace>
  <inkml:trace contextRef="#ctx0" brushRef="#br0" timeOffset="18684">20975 11331 4349 0,'0'0'2185'16,"0"0"-1504"-16,0 0 171 0,0 0-727 15,0 0-125-15,0 34 0 0,2-1 0 16,0 8 0-16,-2 1 0 0,0-1 0 15,6 1 0-15,-1-3 0 16,-1-2 0-16,-2-4 0 0,-2-4 0 16,0-8 0-16,-6-8 0 0,6-6 0 15,0-6 0-15,0-1 0 0,0-7 0 16,0-13 0-16,10-18 0 0,4-11 0 16,7-9 0-16,2-2 0 0,-1-2 0 15,-1 1 0-15,-2 4 0 0,-1 12 0 16,-5 16 0-16,-5 15 0 0,-4 11 0 15,-4 3 0-15,0 10 0 16,0 15 0-16,0 14 0 0,-4 8 0 16,-2 6 0-16,0-3 0 0,2-1 0 15,4-4 0-15,0-2 0 0,6-5 0 16,-2-7 0-16,2-6 0 0,-2-10 0 16,4-7 0-16,-1-6 0 15,5-10 0-15,3-10 0 0,5-10 0 16,1-8 0-16,-3-5 0 15,1-5 0-15,2-3 0 0,-1 1 0 0,1 2 0 16,2 10 0-16,-5 10 0 0,-5 11 0 16,-7 10 0-16,4 7 0 15,-3 13 0-15,-3 6 0 0,6 8 0 16,-6 3 0-16,0-1 0 0,0 2 0 16,1-2 0-16,5 1 0 0,0 0 0 15,7-1 0-15,-7-9-93 0,0-2-3100 0</inkml:trace>
  <inkml:trace contextRef="#ctx0" brushRef="#br0" timeOffset="18918.43">21814 11290 6827 0,'0'0'1365'0,"42"-12"-1365"16,-18 8 0-16,1 2 0 15,-2 1 0-15,0-1 0 0,-1 1 0 16,1 0 0-16,0-2 0 0,-6 0 0 16,-3 0-705-16,-8 0-668 0,0-1-3901 0</inkml:trace>
  <inkml:trace contextRef="#ctx0" brushRef="#br0" timeOffset="19089.25">21651 11465 6795 0,'0'0'676'16,"37"22"-120"-16,11-9-391 0,16 0-165 15,2-7 0-15,-2-2 0 0,2-1 0 16,-6 0 0-16,-2-3 0 0,-15 0 0 15,-7-6-1333-15</inkml:trace>
  <inkml:trace contextRef="#ctx0" brushRef="#br0" timeOffset="19816.49">22966 11035 6667 0,'0'0'816'0,"-21"-48"-228"0,5 28-467 16,-7 7-121-16,-2 7 0 0,-2 6 0 0,-4 12 0 16,-2 10 0-16,-4 10 0 15,2 11 0-15,4 8 0 0,8 7 0 16,6 5 0-16,13 4 0 0,6 1 0 16,13-3 0-16,10-7 0 0,8-12 0 15,4-8 0-15,8-13 0 0,3-13 0 16,-3-10 0-16,-1-9 0 0,-7-13 0 15,-4-9 0-15,-8-6 0 16,-9-4 0-16,-3-2 0 0,-9-2 0 16,0-2 0-16,-4-2 0 0,-6-2 0 15,-7-1 0-15,-3 0 0 0,-3 3 0 16,-1 5 0-16,-1 11 0 0,2 10 0 16,9 10 0-16,2 8-769 15,6 3-1148-15</inkml:trace>
  <inkml:trace contextRef="#ctx0" brushRef="#br0" timeOffset="20204.95">23361 11597 5118 0,'0'0'876'0,"39"6"-251"0,-19 8 271 0,-3 5-472 16,-3 10-171-16,1 4-253 16,-5 1 0-16,-4 2 0 0,-6-3 0 15,-4-1 0-15,-12 0 0 0,-9 0 0 16,-6-6 0-16,-6-1 0 0,-5-6 0 16,3-7 0-16,0-6 0 0,8-9 0 15,8-12-281-15,9 2-879 0,5-10-2674 0</inkml:trace>
  <inkml:trace contextRef="#ctx0" brushRef="#br0" timeOffset="20453.22">23764 11029 6775 0,'0'0'780'0,"0"0"-143"0,0 0-637 16,4 64 0-16,-4-15 0 15,0 6 0-15,-4 3 0 0,4-1 0 16,-2 2 0-16,2 0 0 0,0-2 0 16,0-5 0-16,-3-2 0 0,3-6 0 15,3-7 0-15,5-9 0 0,0-10-2002 16,7-15-1443-16</inkml:trace>
  <inkml:trace contextRef="#ctx0" brushRef="#br0" timeOffset="20872.02">24092 11623 6062 0,'0'0'921'0,"50"18"-353"16,-21-2 73-16,-6 5-641 16,-7 2 0-16,-6 4 0 0,1 1 0 15,-7-1 0-15,-4 0 0 0,-4-2 0 16,-7 0 0-16,-5-1 0 0,-5 0 0 15,-6-4 0-15,3-4 0 16,-1-6 0-16,2-7 0 0,2-3-797 0,11-10-1564 16</inkml:trace>
  <inkml:trace contextRef="#ctx0" brushRef="#br0" timeOffset="21524.22">24378 11145 5050 0,'0'0'928'0,"0"0"-123"0,-5-40 71 15,14 17-584-15,3-4-51 0,11 2-241 16,0-2 0-16,3 1 0 16,1 4 0-16,0 4 0 0,4 4 0 15,-4 8 0-15,0 5 0 0,-2 5 0 16,-3 12 0-16,1 5 0 16,-4 8 0-16,-3 6 0 0,-5 3 0 15,-7 7 0-15,-4 5 0 0,-2 3 0 16,-11 3 0-16,-1-4 0 0,-7 0 0 15,-4-5 0-15,-1-4 0 0,-5-2 0 16,-3-6 0-16,1-4 0 0,-2-6 0 16,0-7 0-16,2-9 0 15,4-6 0-15,6-4 0 0,7-8 0 16,3-7 0-16,9-2 0 0,4-7 0 16,4 0 0-16,7-2 0 0,3 4 0 15,3 7 0-15,3 3 0 0,5 9 0 16,2 4 0-16,0 1 0 0,0 8 0 15,-2 2 0-15,-3 2 0 16,-1 0 0-16,2 2 0 0,-5 0 0 16,3-1 0-16,0 2-485 0,-3-2-511 15,-1-6-1061-15,-1-3-1321 0</inkml:trace>
  <inkml:trace contextRef="#ctx0" brushRef="#br0" timeOffset="21694.38">24975 11630 2697 0,'0'0'5495'0,"0"0"-5495"0,0 0 0 0,-2 43 0 0,2-16 0 16,0 3 0-16,0 0 0 0,0-7 0 16,0-1 0-16,-4-4 0 0,-9-2 0 15,5-5 0-15,-8-3 0 0,-5-8-445 16,6 0-1080-16,1-5-784 0</inkml:trace>
  <inkml:trace contextRef="#ctx0" brushRef="#br0" timeOffset="21992.93">25498 11583 8019 0,'0'0'173'0,"0"0"-173"16,0 0 0-16,0 0 0 0,0 0 0 16,0 0 0-16,0 0-305 0,0 0-1764 0</inkml:trace>
  <inkml:trace contextRef="#ctx0" brushRef="#br0" timeOffset="22159.59">25833 11632 5810 0,'0'0'2382'16,"0"0"-2382"-16,0 0 0 0,0 0 0 15,0 0-245-15,0 0-603 0,0 0-1497 16,0 0-1013-16</inkml:trace>
  <inkml:trace contextRef="#ctx0" brushRef="#br0" timeOffset="22261.23">26238 11610 7191 0,'0'0'1001'0,"0"0"-1001"16,0 0 0-16,0 0 0 0,0 0 0 15,0 0 0-15,0 0-1061 0,0 0-2217 0</inkml:trace>
  <inkml:trace contextRef="#ctx0" brushRef="#br0" timeOffset="23200.41">10383 13591 2857 0,'0'0'2333'0,"0"0"-696"16,0 0-1013-16,0 45 28 0,-4-6-563 16,2 11-89-16,2 7 0 0,2 0 0 15,6 2 0-15,-6-1 0 0,2-1 0 16,1-2 0-16,-5-4 0 0,0-4 0 16,-5-5 0-16,-1-7 0 0,-2-8 0 15,6-9 0-15,-2-12-993 0,4-5-1989 16</inkml:trace>
  <inkml:trace contextRef="#ctx0" brushRef="#br0" timeOffset="23489.44">10325 13425 5466 0,'0'0'40'0,"0"0"736"0,-27-35-127 15,27 28-189-15,5-3-24 16,7-3-356-16,13-2-40 0,8-1 28 16,2 2-40-16,8 1 20 0,5 3 53 15,4 5-101-15,-9 5 0 0,-2 5 0 16,-10 10 0-16,-10 7 0 0,-15 7 0 16,-6 6-41-16,-6 4 41 0,-15 0 32 15,-6 2-23-15,-10-3-9 0,6-4 0 16,0-4 0-16,6-8 0 15,13-6 0-15,2-8 0 0,6-4 0 16,4-3 0-16,-2-1 0 0,2-3-517 16,2-1-1756-16,6-7-612 0</inkml:trace>
  <inkml:trace contextRef="#ctx0" brushRef="#br0" timeOffset="23990.47">10739 13630 5962 0,'0'0'673'0,"0"0"191"0,0 0-400 16,0 0-235-16,58 4-229 0,-15-2 0 15,2 1 0-15,-7 0 0 0,-5 2 0 16,-6 3 0-16,-7 2 0 15,-9 4 0-15,-7 5 0 0,-4 4 0 16,-11 4 0-16,-3 4 0 0,-9 2 0 16,-2 2 0-16,-1 2 0 0,-5 0 0 15,4 0 0-15,2-1 0 0,8-7 0 16,1-2 0-16,10-6 0 0,1-3 0 16,10-5 0-16,7 1 0 0,9-3 0 15,16-4 0-15,4-7 0 0,11-1 0 16,2-10 0-16,3-2 0 15,-5-3 0-15,0-4 0 0,-5-2 0 16,-14-4 0-16,-12 7-1273 0,-11-2-496 0</inkml:trace>
  <inkml:trace contextRef="#ctx0" brushRef="#br0" timeOffset="24178.61">10708 13861 7015 0,'0'0'912'0,"0"0"-647"15,0 0-265-15,64-8 0 0,-6-1 0 16,10 0 0-16,-4 2 0 0,-2 0 0 16,-4-2 0-16,-2-1 0 0,-13-3 0 15,-10 1-1662-15,-8-1-1075 0</inkml:trace>
  <inkml:trace contextRef="#ctx0" brushRef="#br0" timeOffset="24750.37">10319 13005 5530 0,'0'0'968'0,"0"0"-171"0,0 0 100 16,0 0-897-16,0 0 0 0,17-37 0 16,3 14 0-16,13-4 0 0,7-4 0 15,-3 2 0-15,6 0 0 0,-8 4 0 16,-2 6 0-16,-8 6 0 0,-8 7 0 16,-7 6 0-16,-4 2 0 0,-2 13 0 15,-4 7 0-15,0 7 0 16,0 4 0-16,-4-2 0 0,4-1 0 0,4-3 0 15,3-4 0-15,7-5 0 16,3-6 0-16,-1-6-1674 0,-1-5-1903 0</inkml:trace>
  <inkml:trace contextRef="#ctx0" brushRef="#br0" timeOffset="25403.02">11706 12919 5458 0,'0'0'820'0,"-4"-32"-215"0,2 20 527 0,-2 5-955 0,4 5-177 15,0 2 0-15,-4 0 0 16,-7 9 0-16,-5 16 0 0,-11 19 0 16,0 13 0-16,-4 12 0 0,10 4 0 15,5 4 0-15,5 6 0 0,1 7 0 16,0 0 0-16,6-5 0 15,2-5 0-15,-3-7 0 0,5-10 0 16,7-10 0-16,1-11 0 0,4-15 0 16,9-10 0-16,6-11-37 0,8-12-1239 15,-2-3-45-15,2-10-504 0</inkml:trace>
  <inkml:trace contextRef="#ctx0" brushRef="#br0" timeOffset="25836.35">11818 13176 6058 0,'0'0'436'15,"0"0"201"-15,0 0 383 16,0 0-979-16,0 0-41 0,0 0 0 16,41 3 0-16,-4-3 0 0,11 0 0 15,10-4 0-15,-7-1 0 0,1 2 0 16,-4 2 0-16,-11 1 0 0,-6 4 0 16,-11 5 0-16,-7 2 0 0,-9 6 0 15,-8 5 0-15,-17 6 0 16,-6 5 0-16,-10 5 0 0,-10 3 0 15,-5 1 0-15,2 0 0 0,-1-4 0 16,13-3 0-16,7-7 0 0,7-4 0 16,17-5 0-16,3 0 0 0,8-2 0 15,13 0 0-15,8-3 0 16,8-3 0-16,8-3 0 0,11-4 0 16,6-1 0-16,0-3 0 0,-1 0 0 15,-3-3 0-15,-6-2 0 0,-7 0 0 16,-10-3 0-16,-10 0-9 15,-9-2-1043-15,-4 1-17 0,-8-1-1684 0</inkml:trace>
  <inkml:trace contextRef="#ctx0" brushRef="#br0" timeOffset="26037.59">11828 13422 6699 0,'0'0'712'0,"0"0"-384"15,0 0 125-15,52 10-453 0,-11-9 0 16,13-1 0-16,4-4 0 0,0-2 0 16,-1-1 0-16,5-1 0 0,3 0 0 15,-3-2-109-15,-15 2-1508 16,-6-3-664-16</inkml:trace>
  <inkml:trace contextRef="#ctx0" brushRef="#br0" timeOffset="26316.35">12473 12777 5158 0,'0'0'820'15,"0"0"-171"-15,-6 48 87 16,8-29 93-16,8 5-829 0,11 2 0 15,6 10 0-15,4 5 0 0,4 9 0 16,-2 9 0-16,-2 7 0 16,-4 4 0-16,-11 3 0 0,-11 2 0 0,-10-3 0 15,-15-6 0-15,-9-3 0 16,-10-8 0-16,-1-7 0 0,-1-7 0 16,6-9 0-16,6-9 0 0,10-11-321 15,7-10-1348-15</inkml:trace>
  <inkml:trace contextRef="#ctx0" brushRef="#br0" timeOffset="26765.05">13025 13503 6154 0,'0'0'1009'0,"0"0"-745"0,0 0 316 0,37 20-395 16,-6-14-185-16,6-2 0 0,5-4 0 15,1-1 0-15,-2-5 0 16,-3 1 0-16,-11 0 0 0,-3 1 0 16,-9 1 0-16,-9 3-669 0,-6 0-376 15,-4 0-2092-15</inkml:trace>
  <inkml:trace contextRef="#ctx0" brushRef="#br0" timeOffset="26906.62">13062 13666 5598 0,'0'0'672'0,"41"5"909"16,-14-4-1240-16,0-1-341 0,4-1 0 15,-4 1 0-15,0 0 0 0,2 0 0 16,-8 0 0-16,-5 0-1473 0</inkml:trace>
  <inkml:trace contextRef="#ctx0" brushRef="#br0" timeOffset="27402.21">14679 13488 7167 0,'0'0'8'0,"-46"-12"1009"0,15 15-1017 15,4 10 0-15,-4 10 0 0,-2 5 0 16,-2 8 0-16,2 5 0 15,8 4 0-15,4 2 0 0,15-1 0 16,12 0 0-16,9-5 0 0,12-4 0 16,4-7 0-16,14-5 0 0,3-7 0 15,1-8 0-15,3-7 0 0,-8-3 0 16,-5-6 0-16,-12 0-1097 0,-11-4-3813 0</inkml:trace>
  <inkml:trace contextRef="#ctx0" brushRef="#br0" timeOffset="27742.53">15047 13607 6446 0,'0'0'285'0,"-46"-53"459"0,23 36-72 15,3 12-627-15,-7 5-45 0,-2 9 0 16,-4 11 0-16,-2 8 0 15,6 6 0-15,0 5 0 0,12 3 0 16,5 1 0-16,8 1 0 0,10-1 0 16,8-4 0-16,17-7 0 0,9-9 0 15,9-9 0-15,1-12 0 0,6-7 0 16,-9-11 0-16,-10-5 0 0,-3-5 0 16,-14-3 0-16,-5-2 0 0,-15-1 0 15,0 0 0-15,-4-1 0 0,-7 1 0 16,-5 2 0-16,1 0 0 15,-8 5 0-15,7 2 0 0,-9 3 0 16,9 4-1185-16,1 5-480 0,3 1-744 0</inkml:trace>
  <inkml:trace contextRef="#ctx0" brushRef="#br0" timeOffset="28084.97">15526 13610 6050 0,'0'0'837'0,"0"0"155"16,0 0-679-16,-37-44-313 0,22 29 0 15,3 3 0-15,-9 2 0 0,5 0 0 16,-3 3 0-16,-3 2 0 0,5 5 0 16,-2 2 0-16,3 7 0 0,-1 3 0 15,7 1 0-15,4 2 0 0,2 0 0 16,4 3 0-16,14 0 0 0,3 0 0 15,14 1 0-15,2-1 0 16,8 0 0-16,7 0 0 0,-5 1 0 16,-2-2 0-16,-3 1 0 0,-14 1 0 15,-7 0 0-15,-11 1 0 0,-12 0 0 16,-11 1 0-16,-7-1 0 16,-10 0 0-16,-1-4 0 0,-4-2 0 15,-2-4 0-15,4-3 0 0,-1-4 0 16,7-2 0-16,0-1 0 15,6-4 0-15,9 0 0 0,6-5-2770 0</inkml:trace>
  <inkml:trace contextRef="#ctx0" brushRef="#br0" timeOffset="29967.8">16167 13165 380 0,'0'0'5466'0,"0"0"-4637"0,0 0-81 16,0 0-440-16,-4 34-124 15,4 0 93-15,4 9-277 0,0 3 0 16,-2 0 0-16,2-7 0 0,0-3 0 16,-2-4 0-16,-2-5 0 15,0-6 0-15,0-7 0 0,0-5 0 0,0-5 0 16,0-3 0-16,0-1 0 16,0-8 0-16,0-13 0 0,0-5 0 15,0-9 0-15,0-3 0 0,5-1 0 16,1-2 0-16,4-2 0 0,-2-1 0 15,5 2 0-15,1 7 0 16,3 8 0-16,6 9 0 0,-3 8 0 16,5 7 0-16,0 4 0 0,-7 11 0 15,3 5 0-15,-4 11 0 0,-7 5 0 16,0 6 0-16,-6 4 0 0,3 0 0 16,-3-1 0-16,-4-1 0 0,4-6 0 15,-2-3 0-15,2-6 0 0,2-9 0 16,5-7 0-16,-1-6 0 15,-2-4-1165-15,1-5-2165 0</inkml:trace>
  <inkml:trace contextRef="#ctx0" brushRef="#br0" timeOffset="30528.81">16855 13193 4778 0,'0'0'380'0,"0"0"948"16,0 0-471-16,0 0-201 0,0 0-463 15,0 0-193-15,0 0 0 0,0 0 0 16,11 58 0-16,-5-19 0 15,-6 7 0-15,0-5 0 0,-6 0 0 16,-1-4 0-16,1-3 0 0,-2-6 0 16,8-6 0-16,0-4 0 15,0-6 0-15,10-9-197 0,-3-3-1468 0,3-9-796 0</inkml:trace>
  <inkml:trace contextRef="#ctx0" brushRef="#br0" timeOffset="30745.11">17114 13141 6631 0,'0'0'1244'0,"0"0"-927"16,-7 38-317-16,5-12 0 0,-2 6 0 16,0 2 0-16,-2 2 0 0,2 1 0 15,2 1 0-15,-2-1 0 0,4-5 0 16,0-4 0-16,-5-6 0 15,5-6 0-15,0-8 0 0,0-5 0 16,0-3-809-16,0-1-480 0,0-12-568 0</inkml:trace>
  <inkml:trace contextRef="#ctx0" brushRef="#br0" timeOffset="30930.62">16719 13118 6835 0,'0'0'884'0,"0"0"-411"0,0 0-473 16,0 0 0-16,52 2 0 0,1-9 0 16,9-3 0-16,7-2 0 0,-12 3 0 15,-9 4 0-15,-7 1 0 0,-14 4 0 16,-6 3 0-16,-7-1 0 0,-7-1 0 16,-3 0-1922-16,-2-1-1603 0</inkml:trace>
  <inkml:trace contextRef="#ctx0" brushRef="#br0" timeOffset="32355.39">16124 13873 6711 0,'47'-3'884'0,"17"1"-287"16,25 0-597-16,12 2 0 0,17 0 0 16,10 0 0-16,9 3 0 0,5 0 0 15,5 4 0-15,0 0 0 0,-4 0 0 16,-7 1 0-16,-6-3 0 15,-4 0 0-15,-16-1 0 0,-11 1-1185 16,-31-2 148-16,-12-2-359 0</inkml:trace>
  <inkml:trace contextRef="#ctx0" brushRef="#br0" timeOffset="32898.89">16806 14161 2897 0,'0'0'3221'0,"0"0"-2116"0,0 0-445 0,0 0-351 0,0 0-309 16,2 34 0-16,4 1 0 15,-2 10 0-15,0 6 0 0,-8 0 0 16,-2 6 0-16,-9 2 0 0,-1 2 0 16,-5-3 0-16,1-4 0 15,-7-2 0-15,6-5 0 0,0-4 0 16,7-7 0-16,1-11 0 0,7-11 0 16,6-5 0-16,6-6 0 0,11-1 0 15,20-1 0-15,11-1 0 16,12-3 0-16,0-2 0 0,2-3 0 15,0-1 0-15,-2-2 0 0,-3-1 0 16,-3-2 0-16,-12-2 0 0,-7 1 0 16,-13-4 0-16,-11 1 0 0,-3 4-2374 15,-8-2-1075-15</inkml:trace>
  <inkml:trace contextRef="#ctx0" brushRef="#br0" timeOffset="33474.47">17234 14559 4842 0,'0'0'708'0,"0"0"405"0,0 0-461 0,0 0-248 0,0 0 69 16,0 0-473-16,47 10 0 15,-6-7 0-15,7-3 0 0,0 0 0 16,-7-3 0-16,2 0 0 0,-12 0 0 16,-2 2 0-16,-10 1 0 0,-9 1 0 15,-6 5 0-15,-4 8 0 16,-4 5 0-16,-8 5 0 0,-9 1 0 16,0-1 0-16,-10 2 0 0,0 1 0 15,0 5 0-15,-2 2 0 16,0 2 0-16,2 0 0 0,6-1 0 15,5-3 0-15,7-3 0 0,11-5 0 16,2-3 0-16,9-5 0 0,7-2 0 16,5-3 0-16,12-4 0 0,6-4 0 15,0-1 0-15,11-1 0 0,-4-2 0 16,-1-4 0-16,-2 0 0 0,-5-2 0 16,-9 1 0-16,-7 2 0 0,-7-1 0 15,-9 0 0-15,-2 4 0 16,-4-5-185-16,-4-1-927 0,0 0-201 15,-4-4-2585-15</inkml:trace>
  <inkml:trace contextRef="#ctx0" brushRef="#br0" timeOffset="33629.69">17258 14790 7767 0,'0'0'236'15,"0"0"-47"-15,0 0-189 16,0 0 0-16,38 11 0 0,13 0 0 15,9 0 0-15,6-3 0 0,-2-3 0 16,-2-4 0-16,7-1 0 0,-3-1 0 16,-14-3 0-16,-1-5-1862 0</inkml:trace>
  <inkml:trace contextRef="#ctx0" brushRef="#br0" timeOffset="35912.16">17527 13119 2917 0,'0'0'1841'0,"0"0"-441"16,0 0-823-16,0 0-137 0,0 0 52 15,0 0-248-15,0 0 37 0,52 3-281 16,-19-3 0-16,8-3 0 15,1-1 0-15,1-2 0 0,5-1 0 16,-3 1 0-16,-4-2 0 0,-8 3 0 16,-10 1 0-16,-8 3 0 0,-9 1 0 15,-6 2 0-15,-6 10 0 16,-11 8 0-16,-14 8 0 0,-2 5 0 16,-6 1 0-16,2 1 0 0,-3 1 0 15,5 0 0-15,4 0 0 0,10-2 0 16,5-2 0-16,6-3 0 0,7-3 0 15,3-4 0-15,9-3 0 16,11-2 0-16,1-2 0 0,10-2 0 16,4-2 0-16,-2-1 0 0,5-3 0 15,3-2 0-15,-4-3 0 0,0-2 0 16,0-2 0-16,-1-5 0 0,-10-4-325 16,-9 1-767-16,-3-2-365 0</inkml:trace>
  <inkml:trace contextRef="#ctx0" brushRef="#br0" timeOffset="36118.87">17602 13265 6699 0,'0'0'944'0,"0"0"-552"15,0 0-235-15,24 33-157 0,9-20 0 16,5-1 0-16,9-3 0 0,1-3 0 15,-3-2 0-15,9-3 0 16,-13-1 0-16,-4-2-1577 0</inkml:trace>
  <inkml:trace contextRef="#ctx0" brushRef="#br0" timeOffset="36884.41">19385 14026 5182 0,'0'0'424'0,"0"0"436"0,0 0 137 0,0 0-481 16,0 0-303-16,54 22-213 0,-19 6 0 16,0 8 0-16,-4 3 0 0,-10 1 0 15,0 1 0-15,-7 2 0 16,-7-3 0-16,-7 2 0 0,-11-2 0 15,-12-2 0-15,-14 0 0 0,-6-4 0 16,-5-4 0-16,1-6 0 0,7-9 0 16,9-11 0-16,7-9 0 0,7-7-1601 15,15-12-2581-15</inkml:trace>
  <inkml:trace contextRef="#ctx0" brushRef="#br0" timeOffset="37860.76">20553 13593 5770 0,'0'0'464'15,"0"0"305"-15,0 0 420 0,0 0-1189 16,0 0 0-16,0 0 0 15,0 0 0-15,23 54 0 0,-19-14 0 16,-4 5 0-16,0-2 0 0,-2-3 0 16,-2-1 0-16,-2-3 0 0,0-6 0 15,-3-4 0-15,5-7 0 0,-2-8 0 16,6-4 0-16,0-5 0 0,0-2 0 16,0-8 0-16,8-7 0 0,3-11 0 15,3-8 0-15,5-4 0 0,1-4 0 16,3 0 0-16,-2-5 0 15,4 1 0-15,-3 1 0 0,5 7 0 16,0 6 0-16,-6 10 0 0,-7 7 0 16,-3 10 0-16,-3 2 0 0,-2 3 0 15,2 10 0-15,5 12 0 16,-3 10 0-16,-2 7 0 0,-4 7 0 16,5-3 0-16,-3 1 0 0,0-3 0 15,0-3 0-15,3-2 0 0,-3-3 0 16,0-7 0-16,4-4 0 15,1-6 0-15,1-4 0 0,0-9 0 16,-1 0-2078-16,1-5-1019 0</inkml:trace>
  <inkml:trace contextRef="#ctx0" brushRef="#br0" timeOffset="38327.83">21384 13610 6154 0,'0'0'749'0,"0"0"540"0,0 0-1289 0,0 0 0 16,0 0 0-16,52 5 0 0,-4-5 0 15,9 0 0-15,1-1 0 16,-6 0 0-16,-9-2 0 0,-7 3 0 16,-7-2 0-16,-11 1 0 0,-5 1 0 15,-9-2 0-15,-4 2-1986 0,0 0 434 16,-11 0-1230-16</inkml:trace>
  <inkml:trace contextRef="#ctx0" brushRef="#br0" timeOffset="38499.08">21391 13808 6587 0,'0'0'492'0,"0"0"204"0,0 0-279 15,-5 36-417-15,24-27 0 0,10-3 0 16,4-2 0-16,6-4 0 15,1-4 0-15,1-2 0 0,-2-2 0 16,0-3 0-16,-5-2 0 0,-8 3-273 16,-5-3-5297-16</inkml:trace>
  <inkml:trace contextRef="#ctx0" brushRef="#br0" timeOffset="38944.69">22445 13500 4470 0,'0'0'412'0,"18"-45"352"16,-18 27 529-16,-6 5-629 0,-6 4-120 16,-9 6-499-16,-2 3-45 0,-12 11 0 15,-6 10 0-15,-9 11 0 0,-1 7 0 16,-1 6 0-16,9 4 0 16,5 3 0-16,9 6 0 0,3 4 0 15,15 4 0-15,7-2 0 0,8-7 0 16,15-9 0-16,12-14 0 15,6-13 0-15,11-12 0 0,-1-10 0 16,5-14 0-16,-7-10 0 0,-3-8 0 16,-3-7 0-16,-10-3 0 0,-9-2 0 15,-3 0 0-15,-7-2 0 0,-6-1 0 16,-4-1 0-16,0 2 0 0,-4 3 0 16,-6 5 0-16,-7 8 0 0,5 8 0 15,2 8 0-15,1 8 0 0,5 4-1169 16,2 3-264-16,0 1-696 0</inkml:trace>
  <inkml:trace contextRef="#ctx0" brushRef="#br0" timeOffset="39337.11">22823 13853 5934 0,'0'0'833'0,"33"26"347"0,-14-3-935 0,-3 5-245 16,-1 5 0-16,-3 5 0 0,-4 2 0 15,-5 2 0-15,1-2 0 16,-8 1 0-16,-9-1 0 0,-10-2 0 16,-4-2 0-16,-6-3 0 0,-4-5 0 15,4-4 0-15,0-10 0 16,6-7 0-16,7-7 0 0,3-14 0 15,17-11 0-15,0 5-1453 0,6-11-4118 0</inkml:trace>
  <inkml:trace contextRef="#ctx0" brushRef="#br0" timeOffset="39677.96">23299 13454 6599 0,'0'0'896'0,"0"0"-199"0,0 0-697 16,0 0 0-16,18 42 0 0,-5-7 0 16,-5 9 0-16,2 3 0 0,-4 2 0 15,1 2 0-15,-3-1 0 0,-4-1 0 16,4-3 0-16,-4-4 0 0,0-5 0 16,0-5 0-16,0-4 0 0,2-9-165 15,-2-8-1588-15,4-7-840 0</inkml:trace>
  <inkml:trace contextRef="#ctx0" brushRef="#br0" timeOffset="40041.1">23749 13987 5934 0,'0'0'1177'15,"0"0"-449"-15,46 39-375 0,-32-12-353 16,-2 4 0-16,1 6 0 15,-5 1 0-15,-4 1 0 0,-4-1 0 16,-6-4 0-16,-6-2 0 0,-9-2 0 16,-8-5 0-16,-6-5 0 0,-4-3 0 15,-5-8 0-15,7-6 0 16,4-6 0-16,10-14 0 0,7 2-1702 16,7-9-1487-16</inkml:trace>
  <inkml:trace contextRef="#ctx0" brushRef="#br0" timeOffset="40585.51">24140 13616 4526 0,'0'0'508'0,"0"0"996"0,-33-12-603 0,33 9-305 0,0-1-439 16,8-2-157-16,9-2 0 0,18 0 0 16,4-1 0-16,2 3 0 0,-3 5 0 15,-10 2 0-15,-1 7 0 0,-8 3 0 16,-7 4 0-16,-8 5 0 15,-12 3 0-15,-8 2 0 0,-13 4 0 16,-8 2 0-16,-5-1 0 0,-1 2 0 16,-3 0 0-16,5 2 0 0,2-2 0 15,14-3 0-15,10 2 0 0,9-1 0 16,8 0 0-16,13 0 0 16,3-4 0-16,15-6 0 0,3-2 0 15,11-4 0-15,3-3 0 16,1-3 0-16,5-5 0 0,-12-2-1485 15,-3-5-1397-15</inkml:trace>
  <inkml:trace contextRef="#ctx0" brushRef="#br0" timeOffset="41040.04">24803 14019 6270 0,'0'0'917'0,"40"56"-49"0,-18-19-731 0,-7 0-137 0,-7 3 0 15,-4 0 0-15,-4-3 0 0,-2-3 0 16,-12-2 0-16,-5-6 0 0,-4-3 0 16,-1-6 0-16,1-4 0 0,2-6 0 15,5-6 0-15,-1-4 0 16,5-10 0-16,5 0-1513 0,3-5-825 0</inkml:trace>
  <inkml:trace contextRef="#ctx0" brushRef="#br0" timeOffset="41225.36">25202 14091 6050 0,'0'0'929'15,"0"0"-585"-15,0 0 196 0,0 0-211 16,0 0-329-16,0 0 0 15,38 38 0-15,-22-33-269 0,1-3-515 16,-3-2-1257-16,-2-1-700 0</inkml:trace>
  <inkml:trace contextRef="#ctx0" brushRef="#br0" timeOffset="41381.11">25512 14097 7527 0,'0'0'232'0,"0"0"-104"0,0 0-128 16,0 0-392-16,0 0-168 0,40-26-873 16,-34 23-172-16,4-4-940 0</inkml:trace>
  <inkml:trace contextRef="#ctx0" brushRef="#br0" timeOffset="41475.66">25959 14089 7631 0,'0'0'561'0,"0"0"-561"0,-39-36 0 16,26 22-485-16,9-9-3329 0</inkml:trace>
  <inkml:trace contextRef="#ctx0" brushRef="#br0" timeOffset="56052.85">16613 1436 5758 0,'0'0'312'0,"0"0"-152"16,0 0-8-16,-37 20 137 0,23-7 59 15,-3 8 68-15,-3 8-380 0,3 10-8 16,-14 12 4-16,-2 11-28 16,-8 9-4-16,-11 11 20 0,-8 8-8 15,-6 2-12-15,-2 9 4 0,-13 3-4 16,-2 8 0-16,-8 3 20 0,-2 3-12 15,2 3-8-15,-2 1 0 16,-6 0 28-16,0 2-28 0,-2-7 52 16,-3-4-48-16,3-7 12 0,2-7-16 15,0-9-8-15,8-8 4 0,6-15-392 16,6-10-64-16,11-13-169 0,21-17-1588 16,5-11-852-16</inkml:trace>
  <inkml:trace contextRef="#ctx0" brushRef="#br0" timeOffset="56461.93">14532 4028 4109 0,'0'0'2381'16,"0"0"-2264"-16,49-5-85 0,-3 1 32 15,6 2 36-15,8 2 84 0,16 0 88 16,11 0-104-16,22 0 4 15,18 0 92-15,15 0-132 0,15 3-36 16,15-3-36-16,12 3-44 0,2 1-12 16,12-1 4-16,3 0 5 15,3 0-13-15,7 0 0 0,2 0 0 16,2-1 0-16,-4 0 0 0,0 0 0 16,-6-1 0-16,-5-1 0 0,-8 0 0 15,-16-1-25-15,-13-2-219 0,-16 0-308 16,-15-1-24-16,-20 1-577 15,-15-1 389-15,-33 0 67 0,-12 3-1524 0</inkml:trace>
  <inkml:trace contextRef="#ctx0" brushRef="#br0" timeOffset="57012.75">18621 4210 6611 0,'0'0'464'0,"66"-47"-380"0,-6-2 60 0,8-10 60 16,17-15 40-16,8-9 52 0,10-10-176 16,5-9-95-16,11-7-25 0,1-6 0 15,4-5 0-15,2-2 0 0,3-6 0 16,5-1 0-16,0-3 0 15,3 4 0-15,-5 2 0 0,-6 8 0 16,-6 4 0-16,-8 5 0 0,-17 11-841 16,-27 26-556-16,-16 6-660 0</inkml:trace>
  <inkml:trace contextRef="#ctx0" brushRef="#br0" timeOffset="57415.05">16603 1525 3593 0,'0'0'1949'16,"77"46"-1357"-16,-3-15-11 0,27-6 255 15,32-2-456-15,28-7-119 0,29-4-261 16,19-4 0-16,18-2 0 0,15-1 0 15,8 0 0-15,6 1 0 16,5 0 0-16,1 0 0 0,7-1 0 16,-6 1 0-16,-7 3 0 0,-14 0 0 15,-23 1 0-15,-25-2 0 0,-59-4-497 16,-26-4-3601-16</inkml:trace>
  <inkml:trace contextRef="#ctx0" brushRef="#br0" timeOffset="59472.98">14958 3917 3877 0,'0'0'308'0,"-4"-40"-27"0,14 11-233 15,4-3 12-15,3-2 56 0,4-3-44 16,1-3-12-16,7-4-36 15,4-4-12-15,5-2-12 0,3-6 0 16,6-2-32-16,7-6-4 0,6-1-116 16,6-5-108-16,7-3-129 0,5-3-259 15,7-4 236-15,10-6 136 0,4-3 88 16,7-4 180-16,9 1 8 0,5-3 72 16,2-1 92-16,8 2 12 0,3 0 12 15,3 5-140-15,1 5 8 0,-1 5 128 16,7 2 16-16,1 8 12 0,-1 8 136 15,0 10-156-15,3 12-51 16,-3 11 75-16,2 10-108 0,-7 13-12 16,3 8 0-16,-9 13-96 0,2 7 8 15,-5 8-8-15,-3 5 4 0,-2 5-4 16,-6 4 8-16,-3 4-4 16,-1 2-4-16,-6 0 4 0,-1 2 0 15,-10-1-4-15,-2 3 4 0,-10-1-4 16,-9 1-8-16,-11-3-360 0,-20-13-373 15,-12-1-375-15</inkml:trace>
  <inkml:trace contextRef="#ctx0" brushRef="#br0" timeOffset="60257.77">16055 1686 4029 0,'0'0'1449'0,"50"-27"-1445"0,0 18-4 16,3 0-12-16,9 3-80 0,9 4-8 16,7 2-108-16,5 6 112 0,6 8 64 15,2 9 12-15,4 9 16 0,4 8-4 16,0 10-4-16,-4 10-112 16,-4 9-112-16,-4 6-189 0,-2 6 349 15,0 7 76-15,-1 7 80 0,-1 7 140 16,2 5 49-16,-3 5 143 15,-1 8-136-15,2 4-16 0,-9 7 48 16,-6 5-204-16,-6 3-68 0,-12 1-36 16,-15 2 8-16,-14-4-20 0,-11-3-284 15,-10-36-280-15,-10-8-341 0</inkml:trace>
  <inkml:trace contextRef="#ctx0" brushRef="#br0" timeOffset="72427.22">21637 15289 5770 0,'0'0'732'16,"2"47"-239"-16,0-15 251 0,0 5-432 15,-2 6-171-15,0 0-141 0,0 0 0 16,-2-1 0-16,-2-5 0 15,1-3 0-15,-1-6 0 0,2-10 0 16,0-8 0-16,2-6 0 0,0-4 0 16,0-4 0-16,6-14 0 0,5-17 0 15,3-13 0-15,1-8 0 0,-1-2 0 16,-4 2 0-16,-3-4 0 0,-3 5 0 16,2 8 0-16,0 12 0 0,0 18 0 15,-1 8 0-15,-3 12 0 16,2 13 0-16,-4 11 0 0,0 11 0 15,0 9 0-15,-2-1 0 0,0 1 0 16,2-3 0-16,2-3 0 16,8-8 0-16,2-9 0 0,3-5 0 15,1-9 0-15,1-9 0 0,2-7 0 16,-1-10 0-16,-1-9 0 0,-3-6 0 16,3-6 0-16,-3-2 0 0,3 0 0 15,-3 0 0-15,3 7 0 16,-1 6 0-16,-1 10 0 0,-1 13 0 15,-1 7 0-15,-3 14 0 0,0 11 0 16,-3 10 0-16,3 7 0 0,-2 4 0 16,5 0 0-16,-1-1 0 0,2-4 0 15,7-4 0-15,4-6 0 0,-2-4 0 16,6-5 0-16,-11-8 0 0,-1-7-3951 0</inkml:trace>
  <inkml:trace contextRef="#ctx0" brushRef="#br0" timeOffset="72847.32">22459 15634 6615 0,'0'0'924'0,"0"0"-348"16,0 0-499-16,42 11-77 0,-16 13 0 16,5 7 0-16,0 6 0 15,-6 1 0-15,-4 1 0 0,-4 1 0 16,-9 1 0-16,-6 2 0 0,-4-4 0 16,-9 3 0-16,-5-5 0 0,-9-2 0 15,0-8 0-15,-2-8 0 0,1-9 0 16,-1-10 0-16,6-11 0 15,9-2-1221-15,-1-8-944 0</inkml:trace>
  <inkml:trace contextRef="#ctx0" brushRef="#br0" timeOffset="73356.31">22871 15234 6366 0,'0'0'725'0,"0"0"-165"0,0 0-19 15,4 45-541-15,-4-9 0 0,0 4 0 16,-4 4 0-16,2-5 0 0,-3-1 0 16,1-3 0-16,-2-5 0 0,2-5 0 15,-2-7 0-15,4-8 0 16,0-6 0-16,0-4 0 0,2 0 0 15,0-13 0-15,4-12 0 0,4-9 0 16,2-9 0-16,5-2 0 16,-1-1 0-16,5-3 0 0,-1 4 0 15,3 6 0-15,4 9 0 0,0 10 0 16,2 13 0-16,-7 8 0 0,-1 16 0 16,-5 8 0-16,1 7 0 0,-3 7 0 15,3 0 0-15,-1 6 0 16,5 0 0-16,6 0 0 0,-1-1 0 15,5-1 0-15,0-4 0 0,-4-2 0 16,-8-6 0-16,-3-6 0 0,-8-9-2282 16</inkml:trace>
  <inkml:trace contextRef="#ctx0" brushRef="#br0" timeOffset="74269.64">21477 14907 4289 0,'0'0'3718'16,"0"0"-3533"-16,-41-15-185 0,20 18 0 16,-8 14 0-16,-4 11 0 0,0 11 0 15,-4 12 0-15,4 10 0 16,2 9 0-16,6 7 0 0,9 8 0 15,9 4 0-15,10 2 0 0,7 2 0 16,15-8 0-16,8-8 0 0,12-13 0 16,15-15 0-16,-12-17-217 15,14-12-1260-15</inkml:trace>
  <inkml:trace contextRef="#ctx0" brushRef="#br0" timeOffset="74680.67">23451 14787 7351 0,'0'0'640'0,"0"0"-439"0,38 32-201 15,-16-1 0-15,3 6 0 0,2 7 0 16,4 8 0-16,2 9 0 0,6 8 0 16,1 11 0-16,-5 3 0 0,-8 2 0 15,-17 1 0-15,-12 2 0 0,-21-3 0 16,-4-5 0-16,-8-11 0 0,-2-12 0 16,6-11 0-16,4-13 0 15,7-18 0-15,3-7 0 0,11-13-1561 0</inkml:trace>
  <inkml:trace contextRef="#ctx0" brushRef="#br0" timeOffset="75189.55">24487 15463 4858 0,'0'0'1016'0,"0"0"-159"0,0 0 427 15,0 0-1107-15,0 0-177 0,-6 63 0 16,2-14 0-16,2 12 0 0,2 4 0 16,0-1 0-16,2 3 0 0,-2-1 0 15,-4-1 0-15,-5-2 0 0,-3-4 0 16,4-8 0-16,-5-8 0 0,5-15 0 16,4-10-113-16,2-11-1255 15,2-11-2694-15</inkml:trace>
  <inkml:trace contextRef="#ctx0" brushRef="#br0" timeOffset="75467.28">24473 15331 7355 0,'0'0'612'16,"0"0"-387"-16,14-39-225 0,7 28 0 15,6 0 0-15,6 3 0 0,2 4 0 16,6 4 0-16,5 3 0 15,1 9 0-15,-1 8 0 0,-5 7 0 16,-6 5 0-16,-12 4 0 0,-9 2-57 16,-12 1-219-16,-8-3 276 0,-8-3 0 15,-9-2 192-15,-6-5-51 0,-4-1-141 16,-6-3 0-16,-5-2 0 0,1-5 0 16,4-3 0-16,1-4 0 0,14-2 0 15,5-3 0-15,9 0 0 16,6-2 0-16,4 0-669 0,0 1-352 15,6 0-2128-15</inkml:trace>
  <inkml:trace contextRef="#ctx0" brushRef="#br0" timeOffset="75929.67">25072 15437 5478 0,'0'0'1781'16,"0"0"-848"-16,0 0-933 0,6-35 0 16,-10 30 0-16,-4-1 0 0,-4 2 0 15,-3 3 0-15,1 2 0 16,-3 8 0-16,3 7 0 0,-3 3 0 15,-4 5 0-15,7 3 0 0,-3 4 0 16,3 0 0-16,1 0 0 16,3-2 0-16,6-7 0 0,4-3 0 15,6-6 0-15,7-5 0 0,3-7 0 16,7-4 0-16,0-9 0 0,1-4 0 16,-1-4 0-16,-2 0 0 0,-7 1 0 15,-1 3 0-15,-7 4 0 0,-2 4 0 16,-4 5 0-16,2 2 0 15,-2 0 0-15,0 1 0 0,2 2 0 16,-2 10 0-16,2 9 0 0,0 6 0 16,-2 5 0-16,-2 3 0 0,2-2 0 15,0-1 0-15,4-2 0 0,7-3 0 16,1-3 0-16,-2-9-877 0,1-2-2969 0</inkml:trace>
  <inkml:trace contextRef="#ctx0" brushRef="#br0" timeOffset="76302.45">25345 15412 6486 0,'0'0'1365'0,"-6"57"-1024"0,6-15-341 16,-2 2 0-16,2 5 0 15,-2 1 0-15,2-3 0 0,0-4 0 16,2-6 0-16,2-6 0 0,0-10-117 16,-2-7-1600-16</inkml:trace>
  <inkml:trace contextRef="#ctx0" brushRef="#br0" timeOffset="76431.81">25384 15016 3877 0,'0'0'2457'16,"0"0"-2060"-16,0 0-397 0,0 0-128 15,0 0-1177-15,0 0-1264 0</inkml:trace>
  <inkml:trace contextRef="#ctx0" brushRef="#br0" timeOffset="76801.94">25502 15718 6667 0,'0'0'904'0,"12"-52"-283"15,-5 10-621-15,1-4 0 0,0-4 0 16,0 4 0-16,3 7 0 0,1 9 0 16,-1 8 0-16,1 4 0 15,0 6 0-15,1 6 0 0,5 4 0 16,3 2 0-16,8 2 0 0,-4 2-1573 16,2-2-1093-16</inkml:trace>
  <inkml:trace contextRef="#ctx0" brushRef="#br0" timeOffset="77235.28">26399 15304 4498 0,'0'0'2637'0,"0"0"-2065"0,0 0-212 0,-10 45-235 16,-3-1-125-16,1 8 0 0,0 3 0 15,3-7 0-15,1-2 0 16,6-4 0-16,2-6 0 0,0-7 0 15,6-10 0-15,5-6-569 0,-3-8-888 16,2-7-4253-16</inkml:trace>
  <inkml:trace contextRef="#ctx0" brushRef="#br0" timeOffset="77371.75">26596 15100 7691 0,'0'0'216'0,"0"0"69"15,0 0-285-15,0 0 0 0,0 0 0 16,0 0 0-16,-34 41 0 0,34-19-401 16,9 2-631-16,-1-10-133 0,2 0-1904 0</inkml:trace>
  <inkml:trace contextRef="#ctx0" brushRef="#br0" timeOffset="77683.23">26777 15369 6615 0,'0'0'564'16,"-37"-17"449"-16,21 8-1013 0,1 6 0 16,1 0 0-16,1 3 0 15,5 7 0-15,-2 4 0 0,4 2 0 16,1 5 0-16,3-3 0 0,2 3 0 16,9-1 0-16,5-1 0 0,5 2 0 15,1 0 0-15,3 2 0 0,-2-1 0 16,2 1 0-16,-3-1 0 0,-5 0 0 15,-5 0 0-15,-8-4 0 16,-4 1 0-16,-8-1 0 0,-7-3 0 16,-1 0 0-16,-5-5 0 0,-4 0 0 15,-2-3 0-15,-2-3 0 0,2-1 0 16,4-2 0-16,7-2-113 0,7-2-1756 16,7 0-336-16</inkml:trace>
  <inkml:trace contextRef="#ctx0" brushRef="#br0" timeOffset="80589.71">27875 15440 3397 0,'0'0'3170'0,"0"0"-2166"0,0 0-383 0,0-45-621 0,-4 29 0 15,-4-2 0-15,-3 4 0 0,-3 2 0 16,-3 4 0-16,-1 5 0 16,-3 7 0-16,0 11 0 0,-3 14 0 15,-5 11 0-15,4 9 0 0,0 5 0 0,9 2 0 16,7-1 0-16,7-2 0 16,6-6 0-16,13-7 0 0,6-10 0 15,8-11 0-15,8-12 0 16,4-7 0-16,7-10 0 0,-3-13 0 15,-3-8 0-15,-15 4-237 0,-4-5-3881 0</inkml:trace>
  <inkml:trace contextRef="#ctx0" brushRef="#br0" timeOffset="80977.31">28173 15513 6711 0,'0'0'1481'0,"0"0"-1481"15,-39-37 0-15,28 30 0 0,-1 4 0 0,-1 3 0 16,-1 7 0-16,-5 7 0 16,1 6 0-16,-3 2 0 0,4 4 0 15,1 0 0-15,4-2 0 16,3-3 0-16,7-4 0 0,2-5 0 15,11-5 0-15,1-4 0 0,9-5 0 16,3-6 0-16,1-10 0 0,2-2 0 16,0-4 0-16,-4 2 0 0,-3 2 0 15,-3 3 0-15,-7 7 0 0,-4 5 0 16,-3 5 0-16,-3 1 0 0,0 11 0 16,2 7 0-16,2 6 0 0,0 2 0 15,0-1 0-15,2-5 0 16,2-1 0-16,5-3 0 0,3-2 0 15,1-2 0-15,-1-3 0 0,1-2-337 16,-7-3-1768-16,-3-5-320 0</inkml:trace>
  <inkml:trace contextRef="#ctx0" brushRef="#br0" timeOffset="81196.44">28510 14956 5990 0,'0'0'737'0,"0"0"-233"0,0 0 264 16,0 0-575-16,0 0-193 0,-4 60 0 15,-7-17 0-15,-3 12 0 0,1 9 0 16,-1 9 0-16,2 6 0 0,1 2 0 16,1 0 0-16,4-2 0 0,-1-9 0 15,7-9 0-15,0-11 0 16,7-19 0-16,-3-12-1105 0,6-13-716 0</inkml:trace>
  <inkml:trace contextRef="#ctx0" brushRef="#br0" timeOffset="81395.14">28619 15029 6462 0,'0'0'1321'16,"0"0"-912"-16,0 0-409 0,0 0 0 15,17 59 0-15,-17-15 0 0,0 7 0 16,-2 3 0-16,-2 0 0 15,2 4 0-15,-3 1 0 0,1 2 0 16,0-2 0-16,0-2 0 0,0-5 0 16,2-8 0-16,2-6 0 0,2-14-1401 15,6-13-1777-15</inkml:trace>
  <inkml:trace contextRef="#ctx0" brushRef="#br0" timeOffset="81737.64">28747 15619 6010 0,'0'0'897'0,"0"0"23"16,0 0-555-16,36 1-365 16,-24-5 0-16,0-5 0 0,3-2 0 15,-1-3 0-15,-1-2 0 16,-3 1 0-16,-2-2 0 0,-1 1 0 15,-5-2 0-15,-2 0 0 0,0 4 0 16,-2 3 0-16,-1 5 0 0,-3 5 0 16,-8 1 0-16,-7 7 0 0,-6 9 0 15,-2 7 0-15,0 5 0 0,7 0 0 16,5 0 0-16,9-1 0 0,8-4 0 16,10 1 0-16,7-5 0 0,8-3 0 15,6-3 0-15,6-6 0 16,10-4 0-16,3-3 0 0,-1-3 0 15,-3-3-337-15,-17 1-1268 0,-4-2-912 0</inkml:trace>
  <inkml:trace contextRef="#ctx0" brushRef="#br0" timeOffset="81963.67">29268 15455 5642 0,'9'-33'1237'0,"-5"8"76"0,-2 4-1313 15,-4 13 0-15,-4 2 0 16,-9 5 0-16,-6 1 0 0,-3 9 0 16,-5 9 0-16,4 8 0 0,0 5 0 15,4 6 0-15,5 3 0 0,8 0 0 16,6 2 0-16,2-3 0 0,10-3 0 16,4-6 0-16,3-6 0 0,6-9 0 15,1-8 0-15,1-7 0 16,0-10 0-16,0-10 0 0,-2-5 0 15,-3-6-1029-15,-7 6-676 0,-1-1-848 0</inkml:trace>
  <inkml:trace contextRef="#ctx0" brushRef="#br0" timeOffset="82205.58">29407 14953 4838 0,'0'0'1140'0,"0"0"-323"0,0 0 580 16,0 0-1397-16,0 0 0 0,0 0 0 15,-44 62 0-15,22-2 0 0,1 16 0 16,2 5 0-16,9-2 0 0,4-3 0 16,2 0 0-16,4-6 0 0,0-7 0 15,6-3 0-15,-2-16 0 16,0-7-3314-16</inkml:trace>
  <inkml:trace contextRef="#ctx0" brushRef="#br0" timeOffset="89126.65">22695 16627 6102 0,'0'0'1253'0,"0"0"-429"15,0 0-811-15,0 0-13 0,0 0 0 16,0 0 0-16,0 0 0 16,0 54 0-16,-2-13 0 0,2 4 0 15,0-1 0-15,0-4 0 0,0-1 0 16,0-2 0-16,0-7 0 0,-2-7 0 16,2-8 0-16,-4-8 0 0,4-4 0 15,0-3 0-15,0-8 0 16,6-13 0-16,6-14 0 0,3-9 0 15,3-9 0-15,3-2 0 0,-2 4 0 16,-5 2 0-16,7 3 0 0,-5 11 0 16,-1 10 0-16,-3 12 0 0,-8 8 0 15,2 5 0-15,-1 2 0 0,-1 11 0 16,2 11 0-16,-6 6 0 0,4 5 0 16,-4 1 0-16,2-4 0 15,0-4 0-15,0 0 0 0,4-6 0 16,-1-4 0-16,1-6 0 0,-2-6 0 15,0-4 0-15,4-2 0 0,3-6 0 16,5-14 0-16,3-5 0 16,2-7 0-16,-1 0 0 0,-1 4 0 15,1-3 0-15,-1 6 0 0,-2 2 0 16,-5 9 0-16,-4 8 0 0,-4 4 0 16,-2 3 0-16,5 10 0 0,-3 8 0 15,0 6 0-15,-2 3 0 16,-2 3 0-16,2-4 0 0,0-1 0 15,6-1 0-15,1-1 0 0,3-1 0 16,3-3 0-16,-1 0 0 0,-2-5-141 16,-3-4-1856-16,-1-4-1064 0</inkml:trace>
  <inkml:trace contextRef="#ctx0" brushRef="#br0" timeOffset="89523.89">23495 16755 1224 0,'0'0'6019'0,"0"0"-5095"0,0 0-899 0,-8-44-25 15,1 33 0-15,-3-1 0 16,-4 1 0-16,1 1 0 0,-1 1 0 15,-1 3 0-15,1 6 0 0,-1 5 0 16,-1 11 0-16,-1 9 0 0,-3 7 0 16,1 7 0-16,7 6 0 0,5 2 0 15,9-2 0-15,9-4 0 0,14-13 0 16,8-5 0-16,8-9 0 16,9-11 0-16,1-5 0 0,-3-7 0 15,-7-9 0-15,-12-6 0 0,-10-3 0 16,-13-4 0-16,-6-1 0 0,-6 1 0 15,-7-3 0-15,-5-1 0 0,-7 0 0 16,-4 3 0-16,4 1 0 16,0 9 0-16,7 6 0 0,9 8 0 0,5 5 0 15,6 2-469-15,9 1-948 16,3 0-199-16,7 1-1718 0</inkml:trace>
  <inkml:trace contextRef="#ctx0" brushRef="#br0" timeOffset="89790.24">23803 16674 6178 0,'0'0'625'0,"0"0"-149"16,-4-48 152-16,4 32-356 16,-2 2-259-16,-2 2-13 0,-5 2 0 15,-1 5 0-15,0 3 0 0,-7 4 0 16,1 10 0-16,-3 9 0 0,-4 6 0 15,-2 9 0-15,5 3 0 0,-1 1 0 16,9-1 0-16,8 0 0 0,6-4 0 16,14-8 0-16,9-8 0 0,10-6 0 15,4-13 0-15,1-3 0 16,1-12 0-16,-8-6 0 0,-4-6 0 16,-12 3-1125-16,-5-2-2809 0</inkml:trace>
  <inkml:trace contextRef="#ctx0" brushRef="#br0" timeOffset="90000.14">23912 16177 6494 0,'0'0'829'0,"0"0"-45"16,-18 55-699-16,10-19-85 15,1 6 0-15,1 5 0 0,2 4 0 16,2 4 0-16,0 5 0 0,0 1 0 15,2 2 0-15,0-2 0 0,0-4 0 16,2-9-1421-16,2-16-720 16,2-9-1725-16</inkml:trace>
  <inkml:trace contextRef="#ctx0" brushRef="#br0" timeOffset="90295.67">23987 16770 7251 0,'0'0'941'0,"0"0"-941"16,0 0 0-16,49-32 0 0,-30 23 0 16,0-1 0-16,1-1 0 0,-1-2 0 15,0 0 0-15,-5-1 0 0,-4 0 0 16,-3-2 0-16,-3 2 0 0,-4 1 0 16,-6-1 0-16,-7 0 0 15,-3 1 0-15,-3 2 0 0,-4 7 0 16,-4 4 0-16,7 13 0 0,-7 9 0 15,6 10 0-15,3 7 0 0,5 6 0 16,7 3 0-16,6-2 0 0,6-4 0 16,13-7 0-16,12-8 0 15,6-8 0-15,13-11 0 0,5-8 0 16,9-7 0-16,-12-3-1898 0,-2-12-1599 0</inkml:trace>
  <inkml:trace contextRef="#ctx0" brushRef="#br0" timeOffset="91673.73">24987 16642 6238 0,'0'0'861'15,"-10"-33"232"-15,2 11-1093 0,-1 3 0 16,-1-3 0-16,0 5 0 0,-3 2 0 15,1 6 0-15,0 8 0 0,-1 4 0 16,1 13 0-16,-7 12 0 16,-4 12 0-16,1 7 0 0,3 6 0 15,7-2 0-15,10-5 0 0,2-3 0 16,10-8 0-16,7-7 0 0,5-11 0 16,13-10 0-16,-2-8 0 0,7-10 0 15,-5-11 0-15,-4-4 0 16,-4-6 0-16,-11 0 0 0,-5-1 0 15,-5-1 0-15,-6 0 0 0,0 0 0 16,-6-2 0-16,-5 3 0 0,1 1 0 16,-2 1 0-16,-3 5 0 0,3 6 0 15,1 2 0-15,1 4 0 0,6 3-485 16,2 4-363-16,2 3 99 0,0 4-1120 16,6 0 49-16</inkml:trace>
  <inkml:trace contextRef="#ctx0" brushRef="#br0" timeOffset="91899.52">25192 16869 6006 0,'0'0'785'0,"0"0"227"0,0 0-623 16,0 0-389-16,0 0 0 0,0 0 0 15,-14-46 0-15,16 17 0 16,4-4 0-16,2-1 0 0,0-1 0 15,3 2 0-15,-1 4 0 0,4 5 0 16,3 2 0-16,0 6 0 0,1-1 0 16,-1 2 0-16,-1 2 0 0,1 0 0 15,1 2 0-15,1 4 0 0,0 3-357 16,-5 4-1084-16,1 0-435 0</inkml:trace>
  <inkml:trace contextRef="#ctx0" brushRef="#br0" timeOffset="92282.42">25636 16544 6563 0,'0'0'1332'16,"-18"-40"-1035"-16,7 29-297 0,-5 10 0 16,-3 4 0-16,-3 13 0 15,-5 6 0-15,-2 8 0 0,2 6 0 16,4 3 0-16,9 2 0 0,8-4 0 15,6-5 0-15,8-5 0 0,12-7 0 16,9-8 0-16,7-8 0 0,7-6 0 16,2-12 0-16,-1-7 0 15,-7-6 0-15,-6-8-361 0,-12 9-1624 16,-7-5-1032-16</inkml:trace>
  <inkml:trace contextRef="#ctx0" brushRef="#br0" timeOffset="92449.45">25752 16112 6542 0,'0'0'1445'16,"0"0"-1240"-16,0 0-205 0,0 0 0 16,4 52 0-16,-8-10 0 0,-4 11 0 15,-4 4 0-15,-1-3 0 0,5 1 0 16,0 1 0-16,1-1 0 0,5-1 0 16,2-3 0-16,0-4 0 15,7-4 0-15,1-8 0 0,2-8 0 16,5-12-737-16,-3-6-1032 0,-2-7-668 0</inkml:trace>
  <inkml:trace contextRef="#ctx0" brushRef="#br0" timeOffset="92902.24">25827 16718 4886 0,'0'0'1416'0,"0"0"-763"16,45-29 139-16,-20 14-347 0,-2 2-445 15,-3-1 0-15,-3 0 0 16,-1 0 0-16,-3 1 0 0,-1-2 0 15,1 1 0-15,-3-2 0 0,-2 0 0 16,-4 0 0-16,-4-1 0 0,0 2 0 16,-10 4 0-16,-4 4 0 0,-3 7 0 15,-6 3 0-15,0 9 0 0,-1 7 0 16,-1 4 0-16,0 6 0 0,2 4 0 16,5 6 0-16,7 3 0 15,11 0 0-15,9-2 0 0,7-7 0 16,9-5 0-16,4-6 0 0,4-8 0 15,2-6 0-15,-4-4 0 0,-2-4-125 16,-2-5-587-16,-8-2 156 16,-5-4-17-16,-2 3-503 0,-5 2 484 15,-1 0 367-15,-2 3 225 0,0 0 213 16,0 2 443-16,0 0 328 0,1 1-399 16,1 0-105-16,-2 0 324 15,2 0-667-15,0 0-137 0,-2-6 0 0,3-7 0 16,-3-13 0-16,-2-8 0 15,2-4 0-15,0-3 0 0,4 7 0 16,3 1 0-16,1 5 0 0,5 4 0 16,5 3 0-16,5 4 0 0,10 0 0 15,-6 5 0-15,7-2-885 0</inkml:trace>
  <inkml:trace contextRef="#ctx0" brushRef="#br0" timeOffset="94022.55">26525 16865 2681 0,'0'0'1356'15,"0"0"-515"-15,0 0-41 0,0 0 425 16,0 0-585-16,0 0-256 0,0 0-119 16,0 0-265-16,0 0 0 15,40 58 0-15,-20-18 0 0,-1 3 0 16,-7 2 0-16,-8 2 0 0,-8 0 0 15,-12-2 0-15,-7-2 0 0,-6-4 0 16,-6-7 0-16,2-9 0 16,4-11 0-16,10-13 0 0,9-7-813 15,6-14-1816-15</inkml:trace>
  <inkml:trace contextRef="#ctx0" brushRef="#br0" timeOffset="94877">27387 16433 5198 0,'0'0'1228'0,"0"0"-575"16,-4 45 347-16,-6-11-887 0,-3 2-113 16,1 3 0-16,0-1 0 15,3 0 0-15,3 0 0 0,0-2 0 16,0-4 0-16,2 0 0 0,-1-5 0 16,-1-3 0-16,4-8 0 0,0-6 0 15,2-5 0-15,0-4 0 16,0-1 0-16,8-8 0 0,9-13 0 15,4-8 0-15,1-6 0 0,3-4 0 16,-4-1 0-16,2 0 0 0,-5-3 0 16,1 7 0-16,-3 8 0 0,-3 10 0 15,-3 10 0-15,-6 6 0 0,2 4 0 16,-1 9 0-16,1 9 0 0,-2 5 0 16,-2 6 0-16,-2 1 0 15,0-3 0-15,0 1 0 0,0-3 0 16,0-4 0-16,0-6 0 0,0-2 0 15,2-7 0-15,0-3 0 0,0-4 0 16,-2-1 0-16,6-3 0 16,5-9 0-16,5-11 0 0,5-5 0 15,2-5 0-15,-1 2 0 0,-3 7 0 16,0 1 0-16,-5 10 0 0,-4 6 0 16,-6 4 0-16,-1 3 0 0,-1 6 0 15,0 9 0-15,0 11 0 0,-2 6 0 16,0 3 0-16,-4-1 0 15,-1-7 0-15,5-1 0 0,3-4 0 16,5-4 0-16,6-2-145 0,-1-7-2048 16,-1-4-484-16</inkml:trace>
  <inkml:trace contextRef="#ctx0" brushRef="#br0" timeOffset="95205.84">28080 16661 7035 0,'0'0'748'16,"-17"-62"-339"-16,9 35-409 0,2 6 0 16,-3 2 0-16,3 6 0 0,0 2 0 15,2 6 0-15,-2 3 0 0,0 2 0 16,-9 12 0-16,-10 13 0 0,-6 13 0 16,-2 6 0-16,0 4 0 0,8-4 0 15,9 0 0-15,5-5 0 0,9-5 0 16,9-4 0-16,11-9 0 15,11-5 0-15,8-9 0 0,7-7 0 16,5-8 0-16,1-8 0 0,-7-4 0 16,-10-3 0-16,-8 0 0 0,-10-4 0 15,-9 0 0-15,-6-1 0 0,-2 1 0 16,-8-4 0-16,-5 2 0 0,1 1 0 16,-1 2 0-16,5 6-249 15,6 5-1216-15,4 5 137 0,0 6 379 16,6 0-1312-16</inkml:trace>
  <inkml:trace contextRef="#ctx0" brushRef="#br0" timeOffset="95468.54">28408 16659 5242 0,'0'0'900'0,"5"-37"41"16,-1 13-165-16,0 3-443 0,-2-3-333 15,-2 2 0-15,-4 0 0 0,-11 6 0 16,1 6 0-16,-5 8 0 0,-4 12 0 16,-1 12 0-16,-5 10 0 0,2 9 0 15,2 2 0-15,6 1 0 0,11-2 0 16,4-1 0-16,6-4 0 0,11-7 0 16,5-8 0-16,9-7 0 15,6-10 0-15,4-7 0 0,5-10 0 16,-3-12 0-16,-4-4 0 0,-8 3-949 15,-4-5-2509-15</inkml:trace>
  <inkml:trace contextRef="#ctx0" brushRef="#br0" timeOffset="95655.03">28656 16145 7275 0,'0'0'572'15,"0"0"-252"-15,-26 55-295 16,9-17-25-16,-4 8 0 0,1-2 0 15,1 1 0-15,1 0 0 0,5-2 0 16,3 0 0-16,4 1 0 0,4-2 0 16,2-3 0-16,4-4-33 0,4-6-1531 15,2-7-253-15,1-7-364 0</inkml:trace>
  <inkml:trace contextRef="#ctx0" brushRef="#br0" timeOffset="95905.02">28574 16762 5810 0,'0'0'977'0,"0"0"-269"0,49-5-32 16,-13-5-655-16,-1-6-21 16,0 0 0-16,-4-6 0 0,-6 1 0 15,-7-3 0-15,-7-1 0 0,-7-1 0 16,-2-1 0-16,-2 1 0 0,-8 3 0 16,-3 7 0-16,-3 9 0 0,-1 7 0 15,-5 14 0-15,-7 12 0 16,-2 9 0-16,0 11 0 0,6 3 0 15,11 1 0-15,12 0 0 0,10-5 0 16,17-6 0-16,10-6 0 0,15-7 0 16,14-8-65-16,8-9-635 0,-12-6-1857 15,-2-3-1749-15</inkml:trace>
  <inkml:trace contextRef="#ctx0" brushRef="#br0" timeOffset="96432.1">29785 16533 2813 0,'0'0'1396'0,"0"0"-567"0,0 0-117 15,0 0 473-15,0 0-493 0,0 0-172 16,-12-38-475-16,-11 34-45 0,-6 1 0 15,-2 3 0-15,-2 0 0 0,0 5 0 16,2 3 0-16,2 3 0 16,8 0 0-16,3 4 0 0,5 0 0 15,3 0 0-15,8 0 0 0,4-1 0 16,8 1 0-16,11 1 0 0,4 1 0 16,8 1 0-16,6 2 0 0,0 1 0 15,3 0 0-15,-1 3 0 16,-6-3 0-16,-6 0 0 0,-10-1 0 15,-11-3 0-15,-8 0 0 0,-4 0 0 16,-9-2 0-16,-5-2 0 0,-5-2 0 16,-6-3 0-16,0-1 0 0,-6-5 0 15,2-2 0-15,2-3 0 0,6-9 0 16,9-3 0-16,5-8-373 0,9 3-1564 16,2-7-340-16</inkml:trace>
  <inkml:trace contextRef="#ctx0" brushRef="#br0" timeOffset="96762.6">29990 16018 4970 0,'0'0'196'15,"58"-10"196"-15,-34 15 292 0,-11 9-404 16,-5 11-95-16,-6 10 167 0,-4 8 28 16,-8 10-48-16,-9 8 89 0,-4 1-421 15,1 2 0-15,-5-3 0 16,0-3 0-16,0-2 0 0,0-4 0 15,0-6 0-15,5-6 0 0,3-11 0 16,7-5 0-16,3-12 0 0,5-6 0 16,2-4 0-16,2-4 0 0,10-10 0 15,15-12 0-15,4-7 0 0,8-2 0 16,5-2 0-16,-7 6 0 0,-4 6 0 16,-8 7 0-16,-9 7 0 15,-8 6 0-15,-6 3 0 0,0 3 0 16,0 7 0-16,0 8 0 0,-4 3 0 15,2 7 0-15,0 1 0 0,0-3 0 16,2-1 0-16,4-1 0 16,6-4 0-16,9-5 0 0,6-3 0 15,6-5-197-15,-6-3-1448 0,-1-6-1352 0</inkml:trace>
  <inkml:trace contextRef="#ctx0" brushRef="#br0" timeOffset="97082.47">30391 16590 3965 0,'0'0'4227'0,"-23"-40"-4227"0,11 21 0 16,-1 7 0-16,-1 5 0 0,-3 7 0 15,1 8 0-15,-5 8 0 0,-4 7 0 16,0 3 0-16,3 5 0 0,3-1 0 16,9-2 0-16,6 0 0 15,6-5 0-15,8-2 0 0,7-5 0 16,5-5 0-16,5-5 0 0,4-5 0 15,0-5 0-15,-2-7 0 0,-2-3 0 16,-4-3 0-16,-5 0 0 16,-3-1 0-16,-7 2 0 0,-2 2 0 15,-2 6 0-15,-4 1 0 0,0 6 0 16,-4 2 0-16,-4 11 0 0,-11 13 0 16,-1 8 0-16,-1 7 0 0,0 2 0 15,9-3 0-15,6-3-661 0,4-8-604 16,4-3-395-16</inkml:trace>
  <inkml:trace contextRef="#ctx0" brushRef="#br0" timeOffset="97450.64">30321 17348 2985 0,'0'0'2729'0,"0"0"-1905"0,0 0-147 16,0 0 215-16,0 0-807 0,0 0-85 16,0 0 0-16,0 0 0 15,0 0 0-15,10-35 0 0,6-4 0 16,7-17 0-16,2-6 0 0,-2-6 0 16,1-2 0-16,1-2 0 0,0-4 0 15,2-1 0-15,2 3 0 0,2 14 0 16,2 12 0-16,-4 14 0 15,0 10 0-15,-4 9 0 0,-11 6 0 16,-4 6 0-16,-5 3 0 0,-1 3 0 16,0 7 0-16,2 9 0 0,-4 4 0 15,0 4 0-15,-4-1 0 0,-8-5 0 16,-5 0 0-16,-1-3 0 0,-5-2 0 16,3-2 0-16,-7-2 0 15,2 0 0-15,2-1 0 0,3 2 0 16,5 2-1045-16,7-3-292 0,6 0-324 0</inkml:trace>
  <inkml:trace contextRef="#ctx0" brushRef="#br0" timeOffset="97875.16">30823 16794 5694 0,'0'0'1153'0,"0"0"-657"0,0 0 180 15,41 7-503-15,-4-8-173 0,9-5 0 16,3-5 0-16,-3 0 0 0,-5 0 0 15,-10-4 0-15,-4-4 0 0,-10-2 0 16,-7-6 0-16,-6-4 0 0,-4-2 0 16,-6 1 0-16,-4 5 0 15,-7 8 0-15,-4 9 0 0,-3 9 0 16,-7 4 0-16,-5 12 0 0,-1 6 0 16,2 7 0-16,4 8 0 0,13 7 0 15,11 3 0-15,14 0 0 16,11 0 0-16,13-4 0 0,6-4 0 15,7-7 0-15,3-7 0 0,-3-9 0 16,-3-6 0-16,-6-9 0 0,-12-2-953 16,-4-10-2189-16</inkml:trace>
  <inkml:trace contextRef="#ctx0" brushRef="#br0" timeOffset="128156.45">20657 8411 4205 0,'0'0'977'0,"0"0"-141"0,0 0 381 15,0 0-601-15,0 0-275 0,0 0-341 16,0 0 0-16,0 0 0 0,0 0 0 16,12 56 0-16,-6-24 0 0,-4 7 0 15,-2 5 0-15,0 4 0 0,0 3 0 16,-4 0 0-16,0-4 0 16,2-5 0-16,-2-7 0 0,0-9 0 15,4-10 0-15,0-7 0 0,0-6 0 16,0-3 0-16,0-9 0 0,0-13 0 15,0-13 0-15,8-12 0 16,-6-6 0-16,6-5 0 0,-6 1 0 0,7 0 0 16,-1 5 0-16,2 10 0 15,1 13 0-15,-1 15 0 0,-4 8 0 16,-2 6 0-16,5 7 0 0,-3 10 0 16,4 11 0-16,0 7 0 0,-1 3 0 15,-5-1 0-15,4-2 0 16,-6-1 0-16,4-1 0 0,-1-4 0 15,1-5 0-15,-2-5 0 0,-2-6 0 16,2-5 0-16,-4-4 0 0,4-4 0 16,2-7 0-16,5-12 0 0,7-18 0 15,5-11 0-15,0-10 0 16,2-3 0-16,2 5 0 0,-1 4 0 16,-3 14 0-16,-6 12 0 0,-7 13 0 15,-4 12 0-15,-2 9 0 0,3 12 0 16,-3 10 0-16,-2 9 0 0,-2 6 0 15,0 4 0-15,0 0 0 0,8-2 0 16,0-2 0-16,7-3 0 0,1-4 0 16,11-6 0-16,4-7 0 15,13-11 0-15,-9-9-1465 0,-8-10-3770 16</inkml:trace>
  <inkml:trace contextRef="#ctx0" brushRef="#br0" timeOffset="128592.96">21484 8443 4998 0,'0'0'1280'0,"0"0"-187"0,0 0-597 0,0 0-192 16,41 3-283-16,2-7-21 0,7-2 0 0,0 0 0 16,-7 1 0-16,-4 3 0 15,-6 1 0-15,-8 1 0 0,-6 0 0 16,-11 0-617-16,-2 2-764 0,-6 3-411 15</inkml:trace>
  <inkml:trace contextRef="#ctx0" brushRef="#br0" timeOffset="128791.81">21479 8600 6683 0,'0'0'1120'0,"0"0"-731"15,0 0-389-15,0 0 0 0,42 7 0 16,-11-4 0-16,10 0 0 0,3-1 0 16,-3-2 0-16,11 0 0 0,-5 0 0 15,1-1 0-15,-15 1-1105 16,4-5-3862-16</inkml:trace>
  <inkml:trace contextRef="#ctx0" brushRef="#br0" timeOffset="129567.36">22098 8135 5290 0,'0'0'1281'0,"0"0"-433"16,0 0-140-16,-34-22-643 15,30 17-65-15,4 1 0 0,4-2 0 16,15 0 0-16,12 1 0 0,10 3 0 16,7 2 0-16,-1 7 0 0,-9 8 0 15,1 4 0-15,-6 4 0 0,-6 4 0 16,-6 1 0-16,-11 0 0 0,-8 0 0 16,-4 0 0-16,-13-2 0 15,-5-2 0-15,-3-2 0 0,-2-1 0 16,-2-4 0-16,0-1 0 0,-4-4 0 15,11-3 0-15,-1-5 0 16,5-4 0-16,3 0 0 0,5-2 0 16,6-1 0-16,2-1 0 0,-2-1 0 15,2 2 0-15,0 1 0 0,4 2 0 16,6 3 0-16,11 9 0 0,0 5 0 16,5 7 0-16,3 1 0 15,0 1 0-15,13 0 0 0,-3 0 0 16,6 2 0-16,-3-2 0 0,-3-1 0 15,-6-1 0-15,-4 1 0 0,-12-1 0 16,-9-3 0-16,-8 0 0 0,-15-1 0 16,-14-3 0-16,-16-2 0 0,-15-1 0 15,-10-5 0-15,-5-3 0 16,3-6 0-16,2-4 0 0,8-8 0 16,10-5 0-16,13 2 0 0,14 2-989 15,15 5-1576-15,10-1 332 0</inkml:trace>
  <inkml:trace contextRef="#ctx0" brushRef="#br0" timeOffset="129954.62">22844 8818 6286 0,'0'0'857'0,"0"0"-201"0,31-12-263 0,-19 19-393 0,3 7 0 16,1 9 0-16,-5 5 0 0,-1 2 0 16,-4 5 0-16,-6 3 0 15,-6 0 0-15,-9 1 0 0,-9-1 0 16,-5-2 0-16,-4-7 0 0,-3-5 0 16,5-11 0-16,-2-10 0 15,4-9 0-15,7-16 0 0,11 0-1922 16,7-11-2172-16</inkml:trace>
  <inkml:trace contextRef="#ctx0" brushRef="#br0" timeOffset="130494.74">23491 8501 4277 0,'0'0'2746'0,"0"0"-2282"0,0 0-124 0,0 0-32 16,-13 50-251-16,5-13-57 16,-2 3 0-16,1 3 0 0,1-5 0 15,2-1 0-15,-2-1 0 0,2-5 0 16,-1-9 0-16,5-8 0 0,2-7 0 15,0-7 0-15,2-3 0 0,9-10 0 16,5-17 0-16,7-10 0 0,2-7 0 16,0-3 0-16,-1 0 0 15,-1-1 0-15,-2 6 0 0,-3 7 0 16,-3 14 0-16,-7 11 0 0,-6 9 0 16,2 5 0-16,0 11 0 15,3 16 0-15,-3 10 0 0,2 11 0 16,-2 3 0-16,-2-3 0 0,2-2 0 15,3-3 0-15,3-3 0 0,2-4 0 16,5-7 0-16,6-4 0 0,5-10 0 16,6-8 0-16,-10-5-653 0</inkml:trace>
  <inkml:trace contextRef="#ctx0" brushRef="#br0" timeOffset="130902.17">24115 8538 2733 0,'0'0'3986'0,"0"0"-2738"0,41-16-1023 0,-16 13-225 15,4 0 0-15,0 2 0 0,0 1 0 16,4 0 0-16,-2 0 0 0,2 1 0 16,-6 1 0-16,0-1 0 15,-4 0 0-15,-9-1 0 0,-6 1 0 16,-1-1-1037-16,-7 0-1893 0</inkml:trace>
  <inkml:trace contextRef="#ctx0" brushRef="#br0" timeOffset="131105.79">24123 8701 6823 0,'0'0'904'0,"0"0"-439"16,0 0-465-16,0 0 0 0,46 16 0 0,-15-11 0 16,10-3 0-16,3-1 0 15,-3-1 0-15,8 0 0 0,1 0 0 16,0 0 0-16,-5-3 0 0,-12 1 0 15,-8-2-4031-15</inkml:trace>
  <inkml:trace contextRef="#ctx0" brushRef="#br0" timeOffset="132134.71">24836 8406 3557 0,'0'0'1553'16,"0"0"-92"-16,-6-35-669 0,10 18-304 16,5-2-147-16,7-2-341 0,5-3 0 15,4 2 0-15,2 1 0 0,4 5 0 16,-3 3 0-16,-3 6 0 0,0 3 0 15,-4 7 0-15,-1 7 0 16,-3 4 0-16,0 8 0 0,-1 4 0 0,-4 3 0 16,-1 7 0-16,-5 7 0 15,-4 4 0-15,-4 8 0 0,-8 3 0 16,1 0 0-16,-5-1 0 0,-1-5 0 16,-3-6 0-16,-3-5 0 15,1-4 0-15,-9-6 0 0,4-6 0 16,-2-6 0-16,0-9 0 0,0-7 0 15,0-3 0-15,5-6 0 0,1-10 0 16,2-6 0-16,11-7 0 0,0-8 0 16,6-4 0-16,2 2 0 0,2 7 0 15,6 10 0-15,0 9 0 16,15 11 0-16,2 5 0 0,6 11 0 16,4 12 0-16,2 5 0 0,0 6 0 15,1 4 0-15,1 0 0 0,0-2 0 16,0-4 0-16,1-4 0 0,-7-4 0 15,-6-4 0-15,-9-5 0 0,-7-5 0 16,-7-6 0-16,-2-5-2134 16,-4-6-1551-16</inkml:trace>
  <inkml:trace contextRef="#ctx0" brushRef="#br1" timeOffset="139201.64">20727 9167 2641 0,'0'0'2237'0,"0"0"-1237"16,-37 7-400-16,33-6-171 0,-3 2 199 16,7-3-332-16,-2 1-96 0,4 2-72 15,19 0-112-15,16-2 1 0,15-1-17 16,10-1 0-16,2-5 0 16,-6-1 0-16,-8-1 0 0,-11 4 0 15,-16 1 0-15,-9 1 0 0,-8 2 0 16,-6 0-141-16,-6 5-247 0,-10 2 160 15,-13 7-44-15,-11 1 104 0,-5 0 64 16,-3 0 100-16,7-3 8 16,-2-1 20-16,5-3 268 0,3-1-20 15,17-2 24-15,9-2 60 0,7 0-295 16,4-2-61-16,13 4 0 0,18-3 0 16,14 3 0-16,7-5-685 15,-10-3-1068-15,-9-2-2561 0</inkml:trace>
  <inkml:trace contextRef="#ctx0" brushRef="#br1" timeOffset="156889.65">27321 2220 3809 0,'0'0'981'0,"0"0"-601"16,-2 44 248-16,-4-11-452 0,2 7-124 16,-2 3-20-16,-3 7-24 0,1 4-16 15,2 4-380-15,2-13-628 0,2 0-465 0</inkml:trace>
  <inkml:trace contextRef="#ctx0" brushRef="#br1" timeOffset="157074.22">27282 3326 6338 0,'0'0'405'0,"0"0"107"0,0 43 184 16,0-30-676-16,-2 1-20 0,2 1-84 16,-2 0-384-16,2 1-160 0,2-1-885 15,2-2 112-15,-2-1-296 0</inkml:trace>
  <inkml:trace contextRef="#ctx0" brushRef="#br1" timeOffset="157244.09">27356 4070 2977 0,'9'44'3089'0,"-3"-1"-2917"0,0 6 229 16,-4-5 43-16,-2 1-432 15,-4-1 4-15,-2 0-16 0,-3-2 0 16,1-1-32-16,0-4 20 0,4-6-116 15,0-5-96-15,2-5-637 16,-1-8-395-16,3-1-437 0</inkml:trace>
  <inkml:trace contextRef="#ctx0" brushRef="#br1" timeOffset="157357.44">27288 5176 4582 0,'-12'47'1532'16,"-1"-3"-1512"-16,3 3 220 0,2-12 17 15,4-1-257-15,4-2-109 16,4-2-695-16,0-5-320 0,0-3-349 16</inkml:trace>
  <inkml:trace contextRef="#ctx0" brushRef="#br1" timeOffset="157692.41">27232 6143 2389 0,'0'36'3833'0,"-4"1"-2992"0,0 7-365 15,-2-1-224-15,0 4-108 0,1 3 113 16,-1 2-257-16,4 2 0 0,-2-5 0 16,2-3 0-16,2-9-69 0,0-6-215 15,-2-5-300-15,2-4 40 16,-2-3 135-16,2 2 409 0,-2 1 289 15,2 5 355-15,0 1-132 0,0 8-124 16,0 8-331-16,0 5-57 0,0 6 0 16,2 0 0-16,4-1 0 15,2-9 0-15,3-6 0 0,-1-8 0 16,-4-11 0-16,-4-8 0 0,-2-12 0 16,-6-13 0-16,-4-3-1589 0,-7-14-3134 15</inkml:trace>
  <inkml:trace contextRef="#ctx0" brushRef="#br1" timeOffset="158392.39">25583 2268 4077 0,'-11'38'381'0,"3"-3"587"16,4 5-284-16,2-1-284 0,2 1-95 15,4 3-185-15,0 1-24 0,2 2-52 16,3 5-40-16,-3 5-8 0,0 6-60 16,-4 5-473-16,-2-14-327 15,0 2-2125-15</inkml:trace>
  <inkml:trace contextRef="#ctx0" brushRef="#br1" timeOffset="158578.84">25607 4023 5270 0,'-4'61'460'0,"0"-3"-176"16,2 5-220-16,-2-11-28 0,2-3-36 15,0-2-24-15,2-1 8 0,0-5-136 16,2-3 0-16,4-6 152 0,0-4-4 16,-2-3 4-16,3-1-40 0,-5-3-708 15,0 0 200-15,0-5-17 0,-2-2-1288 16</inkml:trace>
  <inkml:trace contextRef="#ctx0" brushRef="#br1" timeOffset="158687.84">25605 5277 3433 0,'-14'52'508'0,"-1"0"-496"15,-3 5-24-15,8-19-96 0,-3-6-1240 0</inkml:trace>
  <inkml:trace contextRef="#ctx0" brushRef="#br1" timeOffset="158934.25">25508 6247 4946 0,'-8'51'872'0,"2"-2"-856"16,0 8 8-16,-1-3 320 0,3-2 181 15,0 1 471-15,2-1-527 0,2-1-469 16,4 0 0-16,4 0 0 0,5 1 0 16,1-3 0-16,1-3 0 15,-1-1 0-15,1-6 0 0,-3-4 0 16,-4-10 0-16,-1-9 0 0,-5-7-213 16,-4-9-1680-16</inkml:trace>
  <inkml:trace contextRef="#ctx0" brushRef="#br1" timeOffset="159589.67">28948 2151 6210 0,'0'0'961'16,"0"0"-681"-16,-31 60 8 0,16-18 124 16,3 4-371-16,6-2-41 0,4 1 0 15,2 4 0-15,2 4 0 0,6 6 0 16,-4 8-397-16,0 5-171 0,-4 6-1025 15,-2-16 92-15,-2 2-159 0</inkml:trace>
  <inkml:trace contextRef="#ctx0" brushRef="#br1" timeOffset="159789.35">28929 3846 4201 0,'0'52'461'0,"-6"-3"-149"0,0 7 84 16,-2-8 96-16,-1 0 172 0,1-1-507 15,2-2-29-15,0 1 108 0,2 1-144 16,2-1 0-16,2 0 36 16,0-1-112-16,2 1-16 0,4 4-4 15,0 1-404-15,-2 2-185 0,-2 3-639 16,0-12-9-16,-2-3-1352 0</inkml:trace>
  <inkml:trace contextRef="#ctx0" brushRef="#br1" timeOffset="159858.79">28898 5484 2573 0,'0'57'1776'16,"2"-6"-1776"-16,-2-6-112 0,0-9-596 0</inkml:trace>
  <inkml:trace contextRef="#ctx0" brushRef="#br1" timeOffset="160122.26">28902 6186 6575 0,'-8'45'0'0,"-4"3"-16"0,1 8-537 0,1 0 549 15,-2 0 0-15,1 4-248 16,-1 0-168-16,2-2-188 0,-1 0-1001 16,1-3 156-16,2-2 1453 0,2-2 925 15,1-3-277-15,3 0 20 0,2-5 829 16,4 0-685-16,1-3-492 0,5 0-179 16,0-2 51-16,5-2-48 0,1 1-144 15,1 1-228-15,1 1 228 16,-1 2 132-16,-5 2 20 0,-3 0 116 15,-5-3 440-15,-4-4-551 0,-6-9-157 16,-7-10 0-16,-8-14 0 0,-10-13 0 16,5-6-1493-16,-12-15-2453 0</inkml:trace>
  <inkml:trace contextRef="#ctx0" brushRef="#br1" timeOffset="163865.51">22168 9300 2293 0,'0'0'180'0,"0"0"1721"16,0 0-881-16,0 0-288 16,0 0 249-16,0 0-457 0,0 0-108 15,0 0-271-15,0 0-145 0,4-26 0 16,-4 24 0-16,0 2 0 0,0 3 0 15,0 7 0-15,0 6 0 0,0 9 0 16,-2 4 0-16,-6 5 0 16,6 2 0-16,-3 6 0 0,-1 5 0 15,-2 4 0-15,2 2 0 0,2 1 0 16,-3 0 0-16,5-5 0 16,-2 0 0-16,-2-5 0 0,-2-6 0 15,2-5 0-15,-3-7 0 0,3-8 0 16,2-5 0-16,0-7 0 0,4-4 0 15,0-2 0-15,0 1 0 0,0-1 0 16,0 0 0-16,0 0 0 0,4 0 0 16,4 0 0-16,7 4 0 0,7 2 0 15,9 2 0-15,2-1 0 16,5-1 0-16,3-5 0 0,9 2 0 0,-1-3 0 16,-1 2 0-16,-1-2 0 15,-7 1 0-15,-11 2 0 0,-9-3 0 16,-9 0 0-16,-5 0 0 0,-6 0 0 15,-6-3 0-15,-5 0-1309 16,-12-8-2453-16</inkml:trace>
  <inkml:trace contextRef="#ctx0" brushRef="#br1" timeOffset="164146.88">22139 9211 4722 0,'0'0'988'0,"0"0"-63"0,0 0-137 15,0 0-19-15,0 0-769 0,0 0 0 16,0 0 0-16,0 0 0 0,-39 32 0 15,16-12 0-15,2-1 0 0,5 0 0 16,1 1 0-16,1 1 0 16,-1-2 0-16,1-4-105 0,3-6-1035 15,5-4-453-15</inkml:trace>
  <inkml:trace contextRef="#ctx0" brushRef="#br1" timeOffset="164286.6">22162 9187 7391 0,'0'0'801'16,"33"12"-801"-16,-15-1 0 0,-5-2 0 16,1 2 0-16,5 1 0 0,1 1 0 15,3-1 0-15,-2-4 0 0,2-2-2834 16</inkml:trace>
  <inkml:trace contextRef="#ctx0" brushRef="#br1" timeOffset="164829.79">23044 9677 5642 0,'0'0'908'0,"0"0"-23"0,0 0-128 0,0 0-757 16,0 0 0-16,0 0 0 0,-22 56 0 16,15-10 0-16,3 6 0 0,4 3 0 15,2-4 0-15,2 1 0 16,1-5 0-16,-1-1 0 0,-2-5 0 16,4-8 0-16,-2-7 0 0,0-10 0 15,-2-7-109-15,4-5-1143 0,-1-7-365 0</inkml:trace>
  <inkml:trace contextRef="#ctx0" brushRef="#br1" timeOffset="165011.1">23270 9536 6987 0,'0'0'836'0,"0"0"-467"0,0 0-369 15,0 0 0-15,-21 57 0 0,19-27 0 16,0 4 0-16,2 0 0 0,2 4 0 15,4 4 0-15,0 0 0 0,-2 2 0 16,1-1 0-16,-1-2 0 0,-2-6 0 16,2-5 0-16,-2-7 0 0,-2-11-1810 15,0-6 2-15,-2-6-606 0</inkml:trace>
  <inkml:trace contextRef="#ctx0" brushRef="#br1" timeOffset="165213.51">22792 9825 6587 0,'0'0'612'0,"0"0"381"0,0 0-993 15,0 0 0-15,0 0 0 0,64 18 0 16,-10-17 0-16,6-1 0 16,4-5 0-16,0-1 0 0,2 2 0 15,-6 0 0-15,-6 3 0 0,-15-1 0 16,-8-1-1365-16,-16 2-804 0</inkml:trace>
  <inkml:trace contextRef="#ctx0" brushRef="#br1" timeOffset="165425.65">22823 10066 5114 0,'0'0'636'15,"0"0"861"-15,0 0-713 16,43 22-623-16,3-21-161 0,12-4 0 16,6-8 0-16,0-2 0 0,-2 1 0 15,-4 2 0-15,-8-1 0 0,-11 3 0 16,-4 2 0-16,-14 1 0 16,-9 1 0-16,-6-3-1345 0</inkml:trace>
  <inkml:trace contextRef="#ctx0" brushRef="#br1" timeOffset="165994.85">23993 9849 5270 0,'0'0'580'0,"0"0"253"0,12-45 435 16,-12 28-1027-16,0 3-241 0,-8 0 0 15,-2 1 0-15,-3 2 0 0,-3 5 0 16,-1 5 0-16,-3 6 0 0,-5 12 0 16,0 8 0-16,0 9 0 15,0 3 0-15,11 4 0 0,4-1 0 16,8-1 0-16,4-1 0 15,12-8 0-15,7-10 0 0,8-7 0 16,0-9 0-16,4-4 0 0,0-9 0 16,-4-4 0-16,-9-7 0 0,3-1 0 15,-8-3 0-15,-9-2 0 0,-4 2 0 16,-4-1 0-16,-6 2 0 16,-3-2 0-16,-3-1 0 0,-1 1 0 15,3-2 0-15,2 3 0 0,3 1 0 16,3 5 0-16,4 5 0 0,0 6 0 15,2 4-409-15,9 2-619 0,-3 1-1374 16,2 0-911-16</inkml:trace>
  <inkml:trace contextRef="#ctx0" brushRef="#br1" timeOffset="166404.4">24464 9587 5758 0,'0'0'544'0,"0"-59"-123"0,-4 26 467 15,-4 2-552-15,4-4-112 0,-4-1-203 16,-3-2-21-16,-1 2 0 0,-1 0 0 16,-1 6 0-16,-3 7 0 0,1 7 0 15,-5 7 0-15,1 8 0 0,-3 5 0 16,-2 12 0-16,2 6 0 16,-2 7 0-16,5 0 0 0,3 5 0 15,7 0 0-15,6 3 0 0,4 1 0 16,6 1 0-16,11 4 0 0,3 1 0 15,7 2 0-15,2 2 0 0,-2 0 0 16,-2-3 0-16,-3-1 0 16,-3-4 0-16,-7-2 0 0,-5-5 0 15,-5-3 0-15,-2-6-721 0,-4-3-151 16,-3-8-289-16,1-7-2040 0</inkml:trace>
  <inkml:trace contextRef="#ctx0" brushRef="#br1" timeOffset="166553.47">24181 9839 6546 0,'0'0'885'0,"0"0"-124"16,0 0-761-16,0 0 0 0,44-11 0 15,-11 9 0-15,4 2 0 16,4-1 0-16,7-1 0 0,3-4 0 16,-11-1-457-16,-5-5-2764 0</inkml:trace>
  <inkml:trace contextRef="#ctx0" brushRef="#br1" timeOffset="167544.59">24956 9592 4722 0,'0'0'916'0,"0"0"-116"16,0 0 57-16,0 0-649 0,0 0 64 15,46-4 145-15,-13-3-417 0,6-3 0 16,3 1 0-16,-7 3 0 0,0 0 0 15,-6 6 0-15,-7 1 0 0,-7 9 0 16,-9 3 0-16,-6 4 0 16,-4 5 0-16,-13 4 0 0,-5 4 0 15,-5 4 0-15,-2-1 0 0,2 3 0 16,2-2 0-16,5-3 0 16,1-4 0-16,5-2 0 0,1-6 0 15,5 0 0-15,4-4 0 0,0-4 0 16,4-4 0-16,6-2 0 0,8 1 0 15,7-1 0-15,6-3 0 0,4-2 0 16,0 0 0-16,0-6 0 0,4-2 0 16,-2-3 0-16,0 2 0 0,-6-2 0 15,-2-1-317-15,-9 2-807 0,-3 0-2350 0</inkml:trace>
  <inkml:trace contextRef="#ctx0" brushRef="#br1" timeOffset="167729.95">24921 9733 6979 0,'0'0'936'16,"0"0"-659"-16,0 0-277 16,52-4 0-16,-15-1 0 0,7 2 0 15,-1-2 0-15,2 3 0 0,1-1 0 16,6 2 0-16,-1-1 0 0,-7-1-721 15,-11 1-944-15,-11-2-784 0</inkml:trace>
  <inkml:trace contextRef="#ctx0" brushRef="#br1" timeOffset="168151.5">25368 9894 4882 0,'0'0'868'16,"0"0"-160"-16,0 0-123 0,0 0-293 15,0 0-28-15,0 0 80 0,0 0-128 16,35 24-183-16,-8-28-33 16,2 0 0-16,-2-3 0 0,-1-1 0 15,1-4 0-15,-2-1 0 0,-4-1 0 16,-3-5 0-16,-1 0 0 0,-7-3 0 15,1-1 0-15,-7-1 0 0,-2-3 0 16,-2 2 0-16,-2-3 0 0,-9-1 0 16,1 3 0-16,-4-3 0 0,-5 4 0 15,-2 1 0-15,-8 6 0 0,-4 6 0 16,-4 10 0-16,-2 8 0 16,2 15 0-16,-3 10 0 0,5 8 0 15,10 9 0-15,7 4 0 0,9 2 0 16,9 0 0-16,9-3 0 0,9-8 0 15,9-6 0-15,10-11 0 0,9-7 0 16,6-8 0-16,3-8 0 16,1-5 0-16,-6-10 0 0,-13 2-1385 15,-10-7-292-15</inkml:trace>
  <inkml:trace contextRef="#ctx0" brushRef="#br1" timeOffset="168381.71">25744 9933 3537 0,'0'0'220'0,"0"0"208"0,19 41 657 16,-17-32-693-16,-2-3 100 0,0-4 289 15,0 3-317-15,0-4-36 16,0 0-63-16,-2-1-365 0,2-8 0 0,2-15 0 16,6-6 0-16,0-13 0 15,5-3 0-15,-3 3 0 0,4 1 0 16,-1 6 0-16,5 6 0 0,-1 4 0 15,-3 6 0-15,-1 3 0 16,1 4 0-16,-1 1 0 0,-1 4-845 16,0 2-684-16</inkml:trace>
  <inkml:trace contextRef="#ctx0" brushRef="#br1" timeOffset="168645.72">26104 9678 7471 0,'0'0'721'0,"-46"-14"-721"0,21 9 0 16,3 5 0-16,-1 6 0 0,0 6 0 16,2 6 0-16,3 4 0 0,1 7 0 15,9 2 0-15,6 3 0 0,10-1 0 16,9 3 0-16,10-6 0 0,8-3 0 16,2-7 0-16,6-8 0 15,1-7 0-15,-5-5 0 0,-10-5 0 16,-6-11 0-16,-7-2 0 0,-10-7 0 15,-6-4 0-15,-4-3 0 16,-6-5 0-16,-9-1 0 0,1-1 0 16,-3 1 0-16,0 5 0 0,1 4 0 15,5 12 0-15,1 0-3158 0</inkml:trace>
  <inkml:trace contextRef="#ctx0" brushRef="#br1" timeOffset="169231.59">26980 9686 5362 0,'0'0'872'0,"0"0"697"0,-33-40-1180 0,12 31-389 16,-3 3 0-16,-1 4 0 16,0 6 0-16,2 12 0 0,2 6 0 15,3 9 0-15,1 3 0 0,7 5 0 16,6 2 0-16,4-1 0 16,2-3 0-16,8-6 0 0,7-5 0 15,6-9 0-15,5-4 0 0,10-8 0 16,7-5 0-16,3-7 0 0,-11-4-765 15,-4-3-1684-15</inkml:trace>
  <inkml:trace contextRef="#ctx0" brushRef="#br1" timeOffset="169480.72">27147 9858 4129 0,'0'0'565'16,"-8"50"351"-16,8-25-280 0,4-4-332 15,0-1 177-15,-1-3-249 16,-1-5 100-16,-2-5 244 0,0-5-555 16,0 0-21-16,-2-2 0 0,-1-4 0 15,1-9 0-15,0-12 0 0,2-7 0 16,7-7 0-16,5 0 0 16,5 3 0-16,1 8 0 0,1 4 0 15,-3 5 0-15,-3 6 0 0,-3 2 0 16,0 4 0-16,1 1 0 0,-1 3-1201 15,0-1-904-15,5 3-1461 0</inkml:trace>
  <inkml:trace contextRef="#ctx0" brushRef="#br1" timeOffset="169762.93">27489 9760 7539 0,'0'0'653'0,"0"0"-653"0,-50-34 0 16,31 23 0-16,1 3 0 0,-1 3 0 15,1 5 0-15,1 6 0 0,-2 10 0 16,1 7 0-16,1 4 0 16,3 4 0-16,6 1 0 0,8 0 0 15,4 1 0-15,8-1 0 0,9-4 0 16,4-5 0-16,6-5 0 16,2-7 0-16,0-5 0 0,-4-5 0 15,-5-1 0-15,-3-9 0 0,-8-2 0 16,-7-5 0-16,-4-4 0 0,-2 0 0 15,-6-4 0-15,-5-1 0 0,1-3 0 16,0-2 0-16,-1 1 0 0,1 2 0 16,10 6 0-16,0 8-357 0,10 2-1200 15,1 6 105-15,3 2-929 0</inkml:trace>
  <inkml:trace contextRef="#ctx0" brushRef="#br1" timeOffset="170146.85">27879 9709 8039 0,'0'0'153'0,"0"0"-153"0,-29-34 0 15,19 22 0-15,-2-1 0 0,-3 0 0 16,-3 1 0-16,-7 2 0 16,-2 7 0-16,-2 3 0 0,0 7 0 15,4 6 0-15,0 2 0 0,7 1 0 16,5-1 0-16,7-2 0 0,6 0 0 15,6-1 0-15,13 0 0 0,8-4 0 16,4 1 0-16,6-3 0 0,4-2 0 16,3 0 0-16,-5-2 0 0,-6 3 0 15,-12 0 0-15,-9-2 0 0,-8 1 0 16,-4 2 0-16,0 3 0 16,-16 4 0-16,-5 0 0 0,-10 1 0 15,-4-3 0-15,0-4 0 0,2-2 0 16,4-4 0-16,6 0 0 0,7-1 0 15,5 0 0-15,5 0 0 0,6 0 0 16,12 0-997-16,7 0-356 16,0-2 121-16,5-5-1470 0</inkml:trace>
  <inkml:trace contextRef="#ctx0" brushRef="#br1" timeOffset="170471.18">28179 9632 6851 0,'0'0'1064'0,"0"0"-787"15,-33-39-277-15,16 33 0 0,1 2 0 16,-1 3 0-16,1 1 0 0,-3 1 0 16,3 4 0-16,-1 2 0 0,1 4 0 15,1-2 0-15,1 4 0 16,3-1 0-16,5 0 0 0,4 1 0 0,4-2 0 16,8 0 0-16,5 0 0 15,6 1 0-15,1-3 0 0,5 0 0 16,4-1 0-16,2 1 0 0,-2-1 0 15,-2-2 0-15,-4 2 0 0,-6-2 0 16,-11 0 0-16,-2-3 0 16,-4 1 0-16,-2 3 0 0,-6 0 0 15,-9 4 0-15,-9 1 0 0,-9 0 0 16,-5-4 0-16,3-3 0 16,2-3 0-16,2-2 0 0,6 0 0 15,3 1 0-15,9-1 0 0,7 0-1101 16,4 0-412-16,2-1-492 0</inkml:trace>
  <inkml:trace contextRef="#ctx0" brushRef="#br1" timeOffset="170625.67">28297 9710 7371 0,'0'0'821'0,"0"0"-821"16,0 0 0-16,0 0 0 0,0 0 0 15,-13 44 0-15,7-14 0 0,2 4 0 16,4-2 0-16,0-5 0 0,2-1 0 15,2-3 0-15,-2-3-365 16,-2-6-731-16,0-4-2530 0</inkml:trace>
  <inkml:trace contextRef="#ctx0" brushRef="#br1" timeOffset="170766.94">28361 9389 7071 0,'0'0'1121'16,"4"-41"-1121"-16,-2 31 0 0,-2 7 0 15,2 3 0-15,0 9 0 0,4 12 0 16,-1 11-325-16,3 7-799 0,-2-6-949 16,-2-3 52-16</inkml:trace>
  <inkml:trace contextRef="#ctx0" brushRef="#br1" timeOffset="170998.23">28334 9924 6510 0,'0'0'701'0,"0"0"-21"16,0 0-379-16,0 0-301 0,17-34 0 15,-3 7 0-15,5-5 0 0,-3 0 0 16,3-1 0-16,1 1 0 16,-1 2 0-16,2 5 0 0,-3 5 0 15,-1 8 0-15,-7 6 0 0,1 8 0 16,-1 10 0-16,-4 9 0 16,0 6 0-16,-4 4 0 0,-2 3 0 15,0 3 0-15,0 0 0 0,0-3 0 16,0-1 0-16,2-3 0 0,0-9 0 15,5-6-33-15,-1-6-699 0,6-9-857 16,-3-2-184-16,3-8-1408 0</inkml:trace>
  <inkml:trace contextRef="#ctx0" brushRef="#br1" timeOffset="171421.05">28884 9715 5554 0,'0'0'1641'0,"-17"-44"-957"0,5 19-371 16,0 5-313-16,-1 4 0 0,1 6 0 15,-1 6 0-15,-5 4 0 0,-1 12 0 16,-6 7 0-16,1 10 0 16,-1 6 0-16,6 7 0 0,7 0 0 15,5 0 0-15,7-5 0 0,11-4 0 16,3-7 0-16,3-6 0 16,4-6 0-16,-1-8 0 0,1-6 0 15,0-7 0-15,-5-6 0 0,-1-5 0 16,-1-1 0-16,-4-2 0 0,-3 0 0 15,-5 5 0-15,0 4 0 0,-2 10 0 16,0 2 0-16,0 2 0 0,0 16 0 16,0 14 0-16,0 11 0 0,2 8 0 15,-2 0 0-15,0-3 0 0,-4 4 0 16,-5 3 0-16,-9 3 0 16,-7 3 0-16,-12-2 0 0,-9-1 0 15,-8-6 0-15,1-9 0 0,1-10 0 16,7-8 0-16,1-11 0 0,9-9 0 15,4-7 0-15,8-12 0 16,9-10 0-16,3-8 0 0,9-9 0 16,7-5 0-16,11 0 0 0,11 2 0 15,12 2 0-15,9 6 0 16,6 0 0-16,5 3 0 0,3 1 0 16,3 0-429-16,-16 7-1052 0,1 2-3269 0</inkml:trace>
  <inkml:trace contextRef="#ctx0" brushRef="#br1" timeOffset="171720.54">29347 9672 8079 0,'0'0'113'0,"0"0"-113"16,0 0 0-16,0 0 0 0,-39-33 0 16,10 34 0-16,-4 9 0 0,2-1 0 15,8 3 0-15,6 2 0 0,5 2 0 16,10 1 0-16,2 1 0 0,10 2 0 15,9 4 0-15,6 1 0 0,4 1 0 16,2 1 0-16,-2 2 0 16,-3-1 0-16,1 0 0 0,-4-1 0 15,-4-2 0-15,-9-3 0 16,-4-4 0-16,-6-4 0 0,-4-1 0 16,-8 0 0-16,-5-1 0 0,-6-2 0 15,-6-1 0-15,-2-4 0 0,-6-2 0 16,-6 0 0-16,-1-3 0 0,-5-3 0 15,-7-4 0-15,13 1 0 0,-9-8-3554 0</inkml:trace>
  <inkml:trace contextRef="#ctx0" brushRef="#br1" timeOffset="175327.06">24216 5666 3645 0,'0'0'3246'16,"0"0"-3170"-16,0 0-52 0,0 0-24 15,46 2-20-15,-34-2-112 0,7-5-997 16,-5 0-556-16,1-4-1744 0</inkml:trace>
  <inkml:trace contextRef="#ctx0" brushRef="#br1" timeOffset="175482.94">24799 5660 7371 0,'0'0'56'0,"75"4"-4"0,-28-1-52 16,-1-2-136-16,-5-1-937 15,0 0-39-15,3-4 167 0,-11 0-935 0,2 0 91 16</inkml:trace>
  <inkml:trace contextRef="#ctx0" brushRef="#br1" timeOffset="175592.87">25734 5661 5238 0,'51'0'780'0,"7"-3"-284"0,8 0 73 15,-8 1-469-15,0-1-100 0,0 2 0 16,0-2-332-16,-2-1-125 15,1 2-823-15,-13-2 227 0,-3 2-251 0</inkml:trace>
  <inkml:trace contextRef="#ctx0" brushRef="#br1" timeOffset="175729.23">26887 5635 3077 0,'58'3'1024'0,"-2"1"-315"0,8 0-13 16,-6-1-84-16,0 1-516 15,-1-3-76-15,1-1-20 0,2 0-100 16,0-1-264-16,2-2-716 15,-16 2-5-15,-1 0-315 0</inkml:trace>
  <inkml:trace contextRef="#ctx0" brushRef="#br1" timeOffset="175821.59">28086 5681 3777 0,'64'2'753'0,"8"0"187"16,9-1-584-16,-13-1-124 0,7 0-112 16,-5-2-120-16,2-1 0 0,-1 1-528 15,-20-2-392-15,-1 1-425 0</inkml:trace>
  <inkml:trace contextRef="#ctx0" brushRef="#br1" timeOffset="175920.51">29545 5652 6114 0,'71'0'705'0,"1"0"-533"0,11 1-76 16,-11-1-96-16,0 0-408 0,1 0-385 16,-22-1-1368-16,1-2-520 0</inkml:trace>
  <inkml:trace contextRef="#ctx0" brushRef="#br1" timeOffset="176021.51">30668 5672 5066 0,'49'1'160'0,"-5"-1"-160"0,-5 0-676 15,-20-5-2114-15</inkml:trace>
  <inkml:trace contextRef="#ctx0" brushRef="#br1" timeOffset="176673.86">24156 3955 6631 0,'0'0'324'0,"58"-2"-324"0,-14-2-160 16,5-8-961-16,-9 3-404 0,-3-4-1500 0</inkml:trace>
  <inkml:trace contextRef="#ctx0" brushRef="#br1" timeOffset="176798.32">25144 3889 7979 0,'58'0'0'0,"8"3"-16"0,9-2-604 16,-25-1-545-16,-3-1-347 0</inkml:trace>
  <inkml:trace contextRef="#ctx0" brushRef="#br1" timeOffset="176904.78">26248 3923 7499 0,'60'2'468'0,"11"2"-243"16,9-2-225-16,-8-2 0 0,3 0 0 15,-3-2-509-15,-16-3-900 0,-4-2-672 0</inkml:trace>
  <inkml:trace contextRef="#ctx0" brushRef="#br1" timeOffset="177013.24">27584 3958 8192 0,'66'5'0'16,"8"0"0"-16,9 1 0 0,-13-4 0 16,5-2 0-16,-24 0-1185 0,3-4-1160 15</inkml:trace>
  <inkml:trace contextRef="#ctx0" brushRef="#br1" timeOffset="177124.16">28863 4007 8192 0,'56'3'0'0,"10"1"0"0,11-1 0 16,-9-3 0-16,0 0 0 16,0-7-525-16,-16 1-1400 0,0-3-1104 0</inkml:trace>
  <inkml:trace contextRef="#ctx0" brushRef="#br1" timeOffset="177232.06">30000 4016 8192 0,'79'0'0'0,"12"2"0"0,10-1 0 15,-10-1 0-15,-8-3 0 0,-7-6 0 16,-24 1 0-16,-9-9-4739 0</inkml:trace>
  <inkml:trace contextRef="#ctx0" brushRef="#br1" timeOffset="187767.09">24998 2586 5746 0,'0'0'528'16,"0"0"337"-16,2 56-153 0,-2-28-371 16,0 8-341-16,0 3 0 0,4 3 0 15,0 6 0-15,2 4 0 16,2 2 0-16,-1 4 0 0,-3 0 0 15,-4-1 0-15,0-5 0 0,-4-5 0 16,0-7 0-16,-5-6 0 0,3-6 0 16,2-7 0-16,-2-10-973 15,2-5-600-15,-3-6-696 0</inkml:trace>
  <inkml:trace contextRef="#ctx0" brushRef="#br1" timeOffset="187956.2">24708 2906 6703 0,'0'0'940'0,"0"0"-391"0,0 0-549 16,0 0 0-16,0 0 0 0,0 0 0 15,64 11 0-15,-10-12 0 16,8-8 0-16,2 0 0 0,0-2 0 16,0 2 0-16,-6 0 0 0,-10 2 0 15,-9-2 0-15,-12 2 0 16,-8-4-2054-16</inkml:trace>
  <inkml:trace contextRef="#ctx0" brushRef="#br1" timeOffset="188529.94">26188 2948 3969 0,'0'0'1005'0,"0"0"559"0,0 0-755 16,0 0-85-16,48 9-603 0,-13 4-121 16,15 0 0-16,10-2 0 15,2-9 0-15,4-2 0 0,-4-2 0 16,4-8 0-16,-19 2 0 0,1-5-4007 0</inkml:trace>
  <inkml:trace contextRef="#ctx0" brushRef="#br1" timeOffset="189013.46">28030 2598 6290 0,'0'0'309'16,"0"0"643"-16,0 0-684 0,0 0 36 15,-6 47-235-15,4-10-69 16,2 9 0-16,0 7 0 0,6 0 0 15,0 2 0-15,-2 4 0 0,-4-2 0 16,-2-3 0-16,-4-3 0 0,-2-7 0 16,2-9 0-16,2-10 0 15,-1-7-725-15,3-10-728 0,0-6-4189 0</inkml:trace>
  <inkml:trace contextRef="#ctx0" brushRef="#br1" timeOffset="189187.02">27745 2898 6374 0,'0'0'621'0,"0"0"576"16,0 0-1197-16,0 0 0 15,62-24 0-15,-12 17 0 0,5 2 0 16,1 3 0-16,-2 1 0 0,0 1 0 16,-3-2 0-16,-1 1 0 0,-3-3 0 15,-11 0-1249-15,-3-7-3001 0</inkml:trace>
  <inkml:trace contextRef="#ctx0" brushRef="#br1" timeOffset="189580.39">29543 2919 3309 0,'0'0'3402'0,"56"4"-2294"16,-12-2-735-16,7 5-373 0,3-1 0 16,2 4 0-16,-3-1 0 0,-5 1 0 15,-2 0 0-15,-7 0 0 0,0-3 0 16,-4-3 0-16,-10-2-461 0,0-3-5558 0</inkml:trace>
  <inkml:trace contextRef="#ctx0" brushRef="#br1" timeOffset="190078.02">24506 4916 6294 0,'0'0'705'0,"39"-9"15"0,0 7-247 15,13-1-473-15,4 3 0 0,-2 0 0 16,1 4 0-16,1-1 0 0,-2 2 0 16,6-1 0-16,0-4 0 0,-13-5 0 15,-3-9-2682-15</inkml:trace>
  <inkml:trace contextRef="#ctx0" brushRef="#br1" timeOffset="190449.51">26366 4482 3209 0,'0'0'2893'0,"0"0"-2024"16,0 0 147-16,0 0-811 0,0 0-205 15,10 54 0-15,1-14 0 0,1 10 0 16,1 6 0-16,-5-2 0 0,0 4 0 16,-6-2 0-16,-2-4 0 15,-6-2 0-15,-8-4 0 0,-5-8 0 16,2-11-141-16,1-10-4137 0</inkml:trace>
  <inkml:trace contextRef="#ctx0" brushRef="#br1" timeOffset="190608.25">26151 4771 7075 0,'0'0'640'0,"41"-17"-163"15,-7 13-477-15,3 2 0 0,2 2 0 16,2 0 0-16,-3 4 0 0,-1-2 0 15,-2 2 0-15,4-2 0 0,5-2 0 16,-9-3-97-16,0-7-2544 0</inkml:trace>
  <inkml:trace contextRef="#ctx0" brushRef="#br1" timeOffset="190979.05">27846 4770 7451 0,'0'0'240'16,"50"-20"261"-16,-21 16-501 16,4 4 0-16,6 1 0 0,7 5 0 15,7 2 0-15,1 2 0 0,-2-2 0 16,-1-1 0-16,-3-3 0 0,-11-3-1766 15,0-3-1207-15</inkml:trace>
  <inkml:trace contextRef="#ctx0" brushRef="#br1" timeOffset="191508.38">29882 4555 5598 0,'0'0'436'0,"0"0"729"0,0 0-741 0,0 0 120 16,-2 64-519-16,0-18-25 16,-2 10 0-16,2 4 0 0,2-1 0 15,0 0 0-15,2-2 0 0,-2-3 0 16,0-3 0-16,0-3 0 0,-4-7 0 15,2-3 0-15,2-10 0 0,-2-10 0 16,2-8 0-16,0-8-2066 0,-2-3-147 16</inkml:trace>
  <inkml:trace contextRef="#ctx0" brushRef="#br1" timeOffset="191646.97">29599 4905 7055 0,'0'0'688'0,"68"-17"-688"0,-14 11 449 15,4 1-449-15,2 2 0 16,2 3 0-16,-2-1 0 0,-6-1 0 16,-9 1 0-16,-6 0 0 0,-8 1 0 15,-6-1 0-15,-6 0-569 0,-7-2-1736 0</inkml:trace>
  <inkml:trace contextRef="#ctx0" brushRef="#br1" timeOffset="192378.1">24754 6049 5798 0,'0'0'1189'16,"0"0"-733"-16,0 0-104 0,16 51 45 16,-7-9-397-16,-1 10 0 0,2 3 0 15,-4-2 0-15,1-2 0 16,-5-2 0-16,-4-1 0 0,-7 1 0 15,-3-3 0-15,-5-2 0 0,5-5 0 16,-2-8 0-16,5-12-1237 0,1-7-352 0</inkml:trace>
  <inkml:trace contextRef="#ctx0" brushRef="#br1" timeOffset="192516.46">24541 6375 6478 0,'0'0'85'0,"0"0"1043"0,49-29-627 15,-15 21-501-15,5 2 0 0,2 1 0 16,7 3 0-16,-3 2 0 16,1 0 0-16,3 0 0 0,5-3 0 15,0-2 0-15,-11-1-113 0,-4-5-5573 0</inkml:trace>
  <inkml:trace contextRef="#ctx0" brushRef="#br1" timeOffset="192860.05">26213 6391 6971 0,'0'0'984'0,"0"0"-747"16,0 0-237-16,39 8 0 0,3-3 0 15,14-1 0-15,10-1 0 0,4 0 0 16,0-1 0-16,-1-1 0 0,-1 2 0 15,0-2 0-15,-18-1 0 16,-9-5-4075-16</inkml:trace>
  <inkml:trace contextRef="#ctx0" brushRef="#br1" timeOffset="193281.43">28123 6000 5590 0,'0'0'640'0,"0"0"-115"16,0 0 307-16,0 0-504 15,-41 21-51-15,28 15-277 0,3 11 0 16,4 8 0-16,6 4 0 0,4 6 0 15,2 5 0-15,-2 0 0 0,0-1 0 16,-4-4 0-16,-2-9 0 16,-6-6 0-16,-2-9 0 0,-1-9 0 15,1-12-737-15,2-10-1076 0</inkml:trace>
  <inkml:trace contextRef="#ctx0" brushRef="#br1" timeOffset="193437.88">27745 6413 7039 0,'0'0'1028'0,"58"-17"-903"0,-9 5-125 16,9-4 0-16,8 0 0 0,3 0 0 15,-1 2 0-15,-4 2 0 0,-8 2 0 16,-9 2 0-16,-14 1 0 16,-2-1-1029-16</inkml:trace>
  <inkml:trace contextRef="#ctx0" brushRef="#br1" timeOffset="193812.63">29421 6413 4954 0,'0'0'3238'0,"0"0"-3238"0,0 0 0 16,0 0 0-16,69 19 0 16,-18-9 0-16,7 1 0 0,2 0 0 15,0-1 0-15,4-2 0 0,-4 2 0 16,0-2 0-16,-4 2-213 0,-15-2-2560 16,-2-1 268-16</inkml:trace>
  <inkml:trace contextRef="#ctx0" brushRef="#br1" timeOffset="-202241.84">4835 17433 6334 0,'0'0'621'0,"0"0"99"0,0 0-203 15,0 0-517-15,0 0 0 0,0 0 0 16,-10 52 0-16,6 1 0 0,1 9 0 16,3 5 0-16,0-8 0 0,0 1 0 15,7 2 0-15,-3 2 0 0,-2 7 0 16,2-7 0-16,0-6 0 15,-2-8 0-15,2-10 0 0,0-8 0 16,3-14 0-16,-5-9-253 0,2-5-967 16,0-12-3026-16</inkml:trace>
  <inkml:trace contextRef="#ctx0" brushRef="#br1" timeOffset="-201869.52">4829 17292 2657 0,'0'0'4194'15,"0"0"-3298"-15,0 0-451 0,0 0-445 16,0 0 0-16,0 0 0 15,0 0 0-15,27-36 0 0,10 32 0 16,4 0 0-16,7 4 0 0,-7 2 0 16,3 7 0-16,-3 6 0 0,-8 3 0 15,-8 7 0-15,-9 2 0 16,-12 5 0-16,-4 6 0 0,-16-1 0 16,-5 2 0-16,-6-5 0 0,3 1 0 15,-3-6 0-15,2-3 0 0,-2-3 0 16,2-5 0-16,2-8 0 15,-3-5 0-15,-1-5 0 0,2-7 0 16,4-10 0-16,1-3 0 0,3-8-1285 16,3-1 124-16,5 6-191 0,5 1-1866 0</inkml:trace>
  <inkml:trace contextRef="#ctx0" brushRef="#br1" timeOffset="-200054.8">4808 17118 4690 0,'0'0'1036'0,"0"0"-155"15,0 0 603-15,0 0-1383 0,0 0-101 16,0 0 0-16,0 0 0 16,13-55 0-16,1 25 0 0,7-2 0 15,3 0 0-15,10-2 0 0,-3-3 0 16,6 1 0-16,-4 0 0 0,2 4 0 15,-8 6 0-15,-6 6 0 0,-1 7 0 16,-14 8 0-16,1 5 0 0,-3 4 0 16,-4 13 0-16,0 9 0 15,0 7 0-15,0 3 0 0,0-2 0 16,0 1 0-16,6-3 0 0,4-5 0 16,5 0 0-16,-3-4 0 0,3-4 0 15,-5-7 0-15,0-5-1113 0,1-4-4906 0</inkml:trace>
  <inkml:trace contextRef="#ctx0" brushRef="#br1" timeOffset="-199400.92">5329 17601 6763 0,'0'0'676'0,"0"0"77"16,0 0-753-16,0 0 0 0,0 0 0 16,0 0 0-16,35 50 0 0,-12-7 0 15,4 5 0-15,-2-3 0 0,-9-2 0 16,1-6 0-16,-3-3 0 0,-1 4 0 16,-3-5 0-16,0-5 0 15,-2-6 0-15,-1-8 0 0,-1-5 0 16,-2-6-637-16,-4-3-1060 0,0 0-128 15,0-11-1088-15</inkml:trace>
  <inkml:trace contextRef="#ctx0" brushRef="#br1" timeOffset="-198947.64">5329 17987 7663 0,'0'0'529'0,"0"0"-529"0,41-65 0 16,-14 18 0-16,-2 0 0 0,4 0 0 16,0 0 0-16,-2 12 0 0,0 1 0 15,-5 5 0-15,3 4 0 16,-2 4 0-16,-4 5 0 0,-7 5-1125 16,-4 2-1192-16</inkml:trace>
  <inkml:trace contextRef="#ctx0" brushRef="#br1" timeOffset="-197637.11">6003 17346 5162 0,'0'0'1717'0,"0"0"-961"0,0 0-199 16,0 0-557-16,66-2 0 16,-25-4 0-16,7-1 0 0,-1 1 0 15,-3 0 0-15,1-1 0 0,-7 3 0 16,-5 2 0-16,-9 0 0 0,-3 2 0 15,-8 0 0-15,-7 0 0 16,-2 0-213-16,0 0-967 0,-8 2-2362 0</inkml:trace>
  <inkml:trace contextRef="#ctx0" brushRef="#br1" timeOffset="-197199.74">6032 17519 1580 0,'0'0'5935'0,"0"0"-5258"0,0 0-677 0,0 0 0 0,0 0 0 16,0 0 0-16,58 21 0 0,-15-13 0 15,9-1 0-15,-5-3 0 0,1-2 0 16,-7-1 0-16,1-1 0 0,-3 0 0 16,-10-2 0-16,0-10-2850 0</inkml:trace>
  <inkml:trace contextRef="#ctx0" brushRef="#br1" timeOffset="-194056.5">7169 7722 6330 0,'0'0'225'0,"0"0"-193"0,45 10 16 16,-3-7 96-16,15 0 188 15,14-3 232-15,14 0-376 0,12 0-76 16,14 0 68-16,5 1-176 0,0 1 20 16,-3 2-15-16,-7-1-9 0,-17 2 0 15,-15 0 0-15,-14 1-117 16,-10-1-199-16,-17 0-416 0,-12-1 63 16,-11-2-343-16,-10-2-1253 0</inkml:trace>
  <inkml:trace contextRef="#ctx0" brushRef="#br1" timeOffset="-193420.54">7214 7600 5070 0,'0'0'612'0,"0"0"-108"0,0 0 157 0,0 0-309 0,0 0 104 16,0 0 81-16,0 0-537 0,37-34 0 15,-6 15 0-15,7 0 0 16,-1 1 0-16,4 4 0 0,-4 0 0 16,5 3 0-16,-5 4 0 0,-10 2 0 15,-6 3 0-15,-11 2 0 0,-4 0 0 16,-2 0 0-16,-4 1 0 15,-6 7 0-15,-8 8 0 0,-24 10 0 16,-7 6 0-16,-9 6 0 0,-4 2 0 16,7 0 0-16,1 4 0 0,4-4 0 15,9 1 0-15,2-3 0 0,12-4 0 16,13-1 0-16,6-4 0 0,18-3 0 16,17-5 0-16,19-3 0 0,10-8-109 15,-13-6-1151-15,3-3-1394 0</inkml:trace>
  <inkml:trace contextRef="#ctx0" brushRef="#br1" timeOffset="-184931.02">7555 17095 1548 0,'0'0'3342'16,"0"0"-2354"-16,0 0-239 0,0 0 323 16,0 0-664-16,7-34-323 0,-7 30-85 15,0 3 0-15,0 1 0 0,-5 5 0 16,3 9 0-16,-2 15 0 0,-6 13 0 15,0 13 0-15,-7 5 0 16,-8 5 0-16,-2 6 0 0,-6 5 0 16,-2 0 0-16,2 1 0 0,2-2 0 15,10-16 0-15,1-3 0 16,5-7 0-16,5-8 0 0,2-1 0 16,8-9 0-16,-5-11 0 0,5-10 0 15,7-9 0-15,3-11-1585 0,0-4-592 16</inkml:trace>
  <inkml:trace contextRef="#ctx0" brushRef="#br1" timeOffset="-184527.55">7547 17042 6118 0,'0'0'957'0,"0"0"-173"0,0 0-451 0,0 0-333 16,0 0 0-16,8 65 0 16,5-20 0-16,7 13 0 0,5 5 0 15,2 4 0-15,0 8 0 0,-6 1 0 16,-1 5 0-16,-3-2 0 0,-7-11 0 16,1-3 0-16,3-5 0 0,-4-7 0 15,7 1 0-15,-1-8 0 0,1-12 0 16,-3-11 0-16,-7-10 0 15,-1-13 0-15,-2-1-1457 0,-4-20-752 0</inkml:trace>
  <inkml:trace contextRef="#ctx0" brushRef="#br1" timeOffset="-184160.62">7347 17629 6907 0,'0'0'1244'0,"0"0"-1203"15,0 0-41-15,47 22 0 0,-6-9 0 16,11 0 0-16,2-3 0 16,-2-5 0-16,-1-5 0 0,-3-1 0 15,-5-7 0-15,-8-10 0 0,-8 2-633 16,-10-9-3757-16</inkml:trace>
  <inkml:trace contextRef="#ctx0" brushRef="#br1" timeOffset="-182440.13">7378 16804 2593 0,'0'0'2625'0,"0"0"-1537"16,-17 36-535-16,17-31 427 15,0 0-627-15,0-2-353 0,2 1 0 16,2-3 0-16,11-4 0 0,7-16 0 16,5-10 0-16,11-10 0 0,3-8 0 15,-4-1 0-15,2 0 0 0,-1 1 0 16,-10 8 0-16,-3 10 0 15,-14 10 0-15,-5 12 0 0,-2 5 0 16,-4 4 0-16,0 12 0 0,4 11 0 16,4 9 0-16,3 4 0 0,-1 3 0 15,-2-5 0-15,3-2 0 0,-1-2 0 16,-2-4 0-16,3-8 0 16,-3-5-1493-16</inkml:trace>
  <inkml:trace contextRef="#ctx0" brushRef="#br1" timeOffset="-181119.38">8246 17661 1300 0,'0'0'2205'15,"0"0"-1605"-15,0 0 261 0,0 0-213 16,0 0-100-16,0 0 309 0,0 0-353 15,0 0-28-15,0 0-283 0,-13 4-193 16,13-4 0-16,0 3 0 16,0 2 0-16,2 5 0 0,3 4 0 15,5 5 0-15,0 2 0 0,7-4 0 16,3-5 0-16,7-5 0 0,4-8 0 16,7-8 0-16,3-6 0 0,0-6 0 15,1-2 0-15,-5-4 0 0,-4-1 0 16,-8-1 0-16,-9 3 0 15,-6 1 0-15,-5 3 0 0,-10-1 0 16,-5 3 0-16,-11 0 0 0,-1 1 0 16,-7 2 0-16,0 9 0 0,-6 5 0 15,2 6 0-15,-2 12 0 0,1 9 0 16,-1 8 0-16,2 5 0 0,2 6 0 16,6 3 0-16,5 1 0 15,7 7 0-15,9-8 0 0,4 0 0 16,11-3 0-16,3-5 0 0,9-3 0 15,8-7 0-15,2-10 0 16,6-10 0-16,9-8 0 0,5-10 0 16,9-12 0-16,-12 3-57 0,10-17-3849 0</inkml:trace>
  <inkml:trace contextRef="#ctx0" brushRef="#br1" timeOffset="-180576.51">8791 17164 7039 0,'0'0'1132'16,"0"0"-1111"-16,0 0-21 0,0 0 0 15,0 0 0-15,38 8 0 0,7-7 0 16,3 2 0-16,10-2 0 16,-7 0 0-16,-1 0 0 0,2-1 0 15,-15 0 0-15,-2 0 0 0,-14 0-97 16,-9-2-2480-16</inkml:trace>
  <inkml:trace contextRef="#ctx0" brushRef="#br1" timeOffset="-179796.1">9496 17047 5782 0,'0'0'1081'0,"0"0"-441"15,0 0 28-15,0 0-647 16,29 36-21-16,-12-4 0 0,3 9 0 16,1 4 0-16,0 2 0 0,-3 2 0 15,1-1 0-15,-7 2 0 0,-1-3 0 16,-7 2 0-16,-4-4 0 0,-6-1 0 15,-9-4 0-15,-5-1 0 0,-3-4 0 16,-6-7 0-16,-4-9 0 0,-2-6 0 16,2-9 0-16,-5-11 0 15,3-15 0-15,2-12 0 0,2-11 0 16,11-11 0-16,3-9 0 0,13-5-333 16,4-2-611-16,6 18-213 0,9 5-1428 0</inkml:trace>
  <inkml:trace contextRef="#ctx0" brushRef="#br1" timeOffset="-179627.33">9538 16609 8192 0,'0'0'0'0,"0"0"0"0,0 0 0 16,0 0 0-16,0 0 0 0,0 0 0 15,0 0 0-15,0 0 0 16,0 0-697-16,0 0-1256 0</inkml:trace>
  <inkml:trace contextRef="#ctx0" brushRef="#br1" timeOffset="-179225.46">9889 16507 3425 0,'0'0'1873'0,"0"0"-1185"0,0 0 457 16,0 0-709-16,0 0-252 0,0 52 148 16,0-11-223-16,0 9-109 0,6 2 0 15,3 2 0-15,-3 3 0 0,-2 4 0 16,-2 4 0-16,-2 0 0 15,-2-6 0-15,-2-2 0 0,-2-6 0 16,1-11 0-16,1-8 0 0,2-10 0 16,2-10 0-16,2-8-729 0,2-4-656 15,1-6-2440-15</inkml:trace>
  <inkml:trace contextRef="#ctx0" brushRef="#br1" timeOffset="-178869.41">9926 16957 5862 0,'0'0'929'0,"0"0"-121"0,0 0-215 15,0 0-593-15,0 0 0 0,31-34 0 16,-6 22 0-16,-2 4 0 15,4 1 0-15,-7 2 0 0,1 4 0 16,-6 1 0-16,-9 0 0 0,0 0 0 16,-2 3 0-16,-4 2 0 0,0 3 0 15,-10 5 0-15,-5 8 0 0,-7 1 0 16,-3 3 0-16,2 0 0 16,2 0 0-16,5-1 0 0,1-3 0 15,5-2 0-15,6-2 0 0,4-1 0 16,8-2 0-16,2-2 0 0,3-2 0 15,5-3 0-15,1-4 0 0,6-1 0 16,2-1 0-16,-7 0 0 16,1 1-397-16,-4 1-944 0,-7-1-2756 0</inkml:trace>
  <inkml:trace contextRef="#ctx0" brushRef="#br1" timeOffset="-178556.31">10152 17201 6815 0,'0'0'1220'0,"0"0"-1063"16,0 0-157-16,0 0 0 0,41 26 0 15,-14-7 0-15,-2 3 0 16,-3 2 0-16,5 1 0 0,4 0 0 16,-6 0 0-16,2-1 0 0,-6 0 0 15,-1-3 0-15,-7-1 0 0,-9-4 0 16,2-6 0-16,-6-5 0 0,0-2-2366 16,-6-7-1043-16</inkml:trace>
  <inkml:trace contextRef="#ctx0" brushRef="#br1" timeOffset="-178273.23">10414 17173 6102 0,'0'0'1253'16,"-31"29"-557"-16,4-5-555 0,0 5-141 16,-8 8 0-16,2 2 0 0,-2-1 0 15,8-4 0-15,7-3 0 0,9-12 0 16,9-6 0-16,2-7-45 0,6-6-2880 15</inkml:trace>
  <inkml:trace contextRef="#ctx0" brushRef="#br1" timeOffset="-177742.87">10677 16845 5562 0,'0'0'1033'0,"0"0"-305"16,0 0 141-16,0 0-869 0,0 0 0 0,0 34 0 0,16-11 0 0,5 4 0 0,0 2 0 15,5-1 0-15,-1 2 0 0,-2-1 0 16,-2-1 0-16,-7-2 0 0,-1-3 0 15,-3-1 0-15,-6-3 0 16,0-4 0-16,-4-3 0 0,0-5 0 16,-4-5-1385-16,4 0-260 0,-6-2-728 0</inkml:trace>
  <inkml:trace contextRef="#ctx0" brushRef="#br1" timeOffset="-177547.33">10615 17194 6182 0,'0'0'1521'16,"0"0"-1032"-16,0 0-489 0,41-35 0 15,-6 3 0-15,4-7 0 0,3-1 0 16,-1 0 0-16,-4 2 0 0,-6 4 0 16,0 2 0-16,-8 5 0 0,-2 2 0 15,-7 6 0-15,-3 1-1730 0</inkml:trace>
  <inkml:trace contextRef="#ctx0" brushRef="#br1" timeOffset="-177050.79">11138 17603 6839 0,'0'0'496'0,"0"0"361"16,0 0-857-16,49-24 0 0,-18 20 0 0,4 3 0 16,-2 1 0-16,9 0 0 15,-5 1 0-15,0 3 0 0,0-1 0 16,-1 2 0-16,-5-4 0 0,-13 2 0 16,1-2 0-16,-7 1 0 0,-1-2-201 15,-11 0-1776-15,4 0-1068 0</inkml:trace>
  <inkml:trace contextRef="#ctx0" brushRef="#br1" timeOffset="-176849.38">11280 17382 6995 0,'0'0'352'15,"0"0"152"-15,0 0-163 0,6 49-341 16,5-17 0-16,5 3 0 0,-1 3 0 15,-5-1 0-15,7 2 0 0,-3 0 0 16,-1 0 0-16,-3-2 0 16,0-1 0-16,-4-7 0 0,3-7-1409 15,-3-6-1333-15</inkml:trace>
  <inkml:trace contextRef="#ctx0" brushRef="#br1" timeOffset="-176395.62">12142 17288 6310 0,'0'0'164'0,"0"0"1293"0,0 0-1196 0,0 0-261 16,-4 42 0-16,12-1 0 0,-1 10 0 15,-1 6 0-15,4 0 0 16,-6-2 0-16,7-1 0 0,-5 4 0 16,0-7 0-16,-6-1 0 0,0-5 0 15,0-2 0-15,4-2 0 0,-4-9 0 16,0-12 0-16,4-10-1629 0,-4-7-468 15,2-12-1553-15</inkml:trace>
  <inkml:trace contextRef="#ctx0" brushRef="#br1" timeOffset="-175880.07">12175 17266 4762 0,'25'-36'684'0,"2"10"-36"16,10-1 249-16,-2 6-601 0,-2 4 24 15,3 5 108-15,1 7-280 16,-4 5-139-16,-2 9-9 0,-4 5 0 0,-2 6 0 16,-11 5 0-16,-6 3 0 15,-4 4 0-15,-8 4 0 0,-2-2 0 16,-4 1 0-16,-7-2 0 0,1-2 0 15,-5-5 0-15,0-2 0 0,1-3 0 16,-7-6 0-16,2-3 0 16,-2-2 0-16,4-6 0 0,5 0 0 15,5-3 0-15,9-1 0 0,4 0 0 16,0 0 0-16,0 1 0 0,0 2 0 16,4 0 0-16,7 4 0 0,5 5 0 15,5 4 0-15,6 0 0 0,0 2 0 16,4-1 0-16,0-3 0 15,-9 1 0-15,7-2 0 0,-8 4 0 16,-4 2 0-16,-5 1 0 0,-8 5 0 16,-4 0 0-16,-4 2 0 0,-8 0 0 15,-3 4 0-15,-1 1 0 16,-11 4 0-16,-4-3 0 0,0-3 0 0,-2-6 0 16,-7-5 0-16,7-7 0 15,-4-7 0-15,2-5 0 0,4-12 0 16,4-12 0-16,4-12 0 0,7-20 0 15,5-13-277-15,7 11-1544 0,4-11-388 16</inkml:trace>
  <inkml:trace contextRef="#ctx0" brushRef="#br1" timeOffset="-175307.41">12136 16874 3069 0,'0'0'2929'0,"0"0"-1112"0,0 0-1440 0,0 0-377 16,6-41 0-16,15 8 0 16,2-5 0-16,6-6 0 0,-3 0 0 15,8-1 0-15,1-1 0 0,-2 3 0 16,2 7 0-16,-4 7 0 0,-2 7 0 15,-8 11 0-15,-3 6 0 16,-1 8 0-16,-5 9 0 0,-2 11 0 0,-5 8 0 16,-5 9 0-16,0 9 0 15,-7 1 0-15,-1 3 0 0,2-7 0 16,6-5 0-16,4-5 0 0,13-5 0 16,-3-11-349-16,3-3-1712 0</inkml:trace>
  <inkml:trace contextRef="#ctx0" brushRef="#br1" timeOffset="-174657.19">13025 17726 6102 0,'0'0'825'0,"0"0"-17"0,0 0-351 0,0 0-457 0,0 0 0 0,37 11 0 16,-10-11 0-16,-2-8 0 16,6-2 0-16,-4-6 0 0,4-3 0 15,0-1 0-15,-9-4 0 0,3 1 0 16,-8-2 0-16,-7 1 0 0,-8 0 0 16,-2 3 0-16,-2-1 0 0,-8 1 0 15,-11 2 0-15,-6 4 0 0,-4 9 0 16,-6 6 0-16,0 15 0 15,-5 13 0-15,5 6 0 0,0 8 0 16,6 5 0-16,10 2 0 0,11-1 0 16,10 2 0-16,6-8 0 0,5-4 0 15,13-4 0-15,3-6 0 16,10 0 0-16,5-9 0 0,1-9 0 16,3-5 0-16,-7-7 0 0,2-9 0 15,-10-6 0-15,-4-5 0 0,-6 4-1217 16,-7-9-1517-16</inkml:trace>
  <inkml:trace contextRef="#ctx0" brushRef="#br1" timeOffset="-174184.2">13550 17108 5906 0,'0'0'993'0,"0"0"-325"15,0 0-43-15,0 0-625 0,43 15 0 16,-18-11 0-16,2 0 0 0,0-4 0 16,4 0 0-16,0-4 0 0,0 1 0 15,-4-1 0-15,-4-1 0 16,-3 1 0-16,-5-1 0 0,-5 0-253 16,-4 3-787-16,3-2-1694 0</inkml:trace>
  <inkml:trace contextRef="#ctx0" brushRef="#br1" timeOffset="-173981.81">13666 16952 6286 0,'0'0'1129'0,"0"0"-352"0,-6 41-777 15,6-16 0-15,2 4 0 0,6-2 0 16,4 2 0-16,-1 1 0 15,3-1 0-15,3-3 0 0,-1-4 0 16,1-3 0-16,3-6-469 0,-1-6-1040 16,-7-4-4169-16</inkml:trace>
  <inkml:trace contextRef="#ctx0" brushRef="#br1" timeOffset="-173053.69">14154 17020 5522 0,'0'0'228'16,"0"0"861"-16,0 0 3 0,0 0-831 15,0 0-261-15,41 56 0 0,-22-23 0 16,-1 5 0-16,-5 5 0 0,1 3 0 15,-8 4 0-15,5 1 0 16,-7 0 0-16,-4-2 0 0,0-4 0 16,-9-4 0-16,-7-2 0 0,3-9 0 15,-7-5 0-15,-1-10 0 0,-4-9 0 16,5-6 0-16,-7-12 0 0,10-8 0 16,-3-9 0-16,5-8 0 0,9-15 0 15,0-9-1133-15,2 10-72 0,4-7-2104 0</inkml:trace>
  <inkml:trace contextRef="#ctx0" brushRef="#br1" timeOffset="-172882.04">14238 16574 7567 0,'0'0'625'0,"0"0"-625"16,0 0 0-16,0 0 0 0,0 0 0 15,0 0-193-15,0 0-2408 0,0 0-1733 16</inkml:trace>
  <inkml:trace contextRef="#ctx0" brushRef="#br1" timeOffset="-172602.25">14565 16304 5966 0,'0'0'488'15,"0"0"413"-15,0 0-425 16,0 0-264-16,-2 54-63 0,-2-13-149 0,4 9 0 16,-4 7 0-16,4 2 0 15,0 9 0-15,0 4 0 0,-2 2 0 16,-7-4 0-16,3-9 0 0,0-6 0 15,-2-11 0-15,1-9 0 0,1-9 0 16,6-8 0-16,0-11-1037 16,0-3-748-16,0-9-632 0</inkml:trace>
  <inkml:trace contextRef="#ctx0" brushRef="#br1" timeOffset="-172293.17">14534 16811 4506 0,'0'0'684'16,"0"0"436"-16,47-36-375 0,-26 27-245 15,0 1 137-15,-3 1-637 0,-1 4 0 16,-5-1 0-16,3 0 0 16,-5 1 0-16,0 2 0 0,-3-1 0 15,-1 2 0-15,-2 0 0 0,-4 0 0 16,4 2 0-16,-4 5 0 0,0 6 0 15,-10 4 0-15,-5 4 0 16,-1 3 0-16,-1 0 0 0,-1 0 0 16,-5 2 0-16,6 1 0 0,-1-1 0 15,5-2 0-15,3 1 0 0,6-2 0 16,4-3 0-16,4-1 0 0,2-4 0 16,11-2 0-16,3-3 0 0,5-5 0 15,2-5 0-15,8 0 0 0,-2-8-65 16,-8 1-1836-16,-2-3-1032 0</inkml:trace>
  <inkml:trace contextRef="#ctx0" brushRef="#br1" timeOffset="-172118.25">14821 16975 6086 0,'0'0'1425'0,"0"0"-793"15,0 0-583-15,31 37-49 0,-14-14 0 16,3 0 0-16,3 2 0 0,-2-1 0 15,6-1 0-15,-7-4 0 0,5-3 0 16,-2-3 0-16,-9-7 0 0,-3-2 0 16,-7-3-425-16,-4-5-2688 0</inkml:trace>
  <inkml:trace contextRef="#ctx0" brushRef="#br1" timeOffset="-171937.07">15022 16934 7543 0,'0'0'649'0,"-37"39"-649"0,10-11 0 16,-8 0 0-16,-3 1 0 0,1 1 0 15,6-5 0-15,10-4 0 16,11-4 0-16,8-6 0 0,4-7-1549 16,13-4-953-16</inkml:trace>
  <inkml:trace contextRef="#ctx0" brushRef="#br1" timeOffset="-171514.33">15338 16693 4698 0,'0'0'2045'0,"0"0"-1237"16,0 0-167-16,0 0-641 16,0 0 0-16,0 0 0 0,35 50 0 15,-2-12 0-15,13 7 0 0,-3 0 0 16,-2-6 0-16,1 0 0 0,-11-4 0 16,-8-6 0-16,-3-1 0 0,-9-8 0 15,-1-4 0-15,-4-5 0 0,-6-5 0 16,0-5-45-16,0-1-831 15,0 0-933-15,0-9-332 0</inkml:trace>
  <inkml:trace contextRef="#ctx0" brushRef="#br1" timeOffset="-171204.02">15679 16694 6486 0,'0'0'261'0,"-31"14"703"15,4 1-483-15,-4 9-481 0,-2 7 0 16,-2 6 0-16,2 4 0 0,2 1 0 16,8-4 0-16,5-1 0 0,7-5 0 15,9-5 0-15,2-9-713 16,2-10-2228-16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9:10:33.81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14418 875 5526 0,'0'0'436'0,"-16"-49"128"16,1 31 613-16,3 10-741 16,-3 3-383-16,-1 5-53 0,-5 11 0 15,-6 6 0-15,0 9 0 0,-4 8 0 16,7 4 0-16,-3 10 0 0,4 7 0 15,4 4 0-15,3 3 0 16,5-2 0-16,5-1 0 0,6-4 0 16,11-2 0-16,9-5 0 0,3-7 0 15,8-7 0-15,6-9 0 0,9-6 0 16,3-6 0-16,3-7 0 0,-15-4-1966 16,0-4-659-16</inkml:trace>
  <inkml:trace contextRef="#ctx0" brushRef="#br0" timeOffset="339.85">14747 1190 5618 0,'0'0'752'15,"-29"-35"-131"-15,19 23 427 0,1 6-895 16,1 3-153-16,2 3 0 0,-9 12 0 15,-1 13 0-15,-5 9 0 16,0 10 0-16,9 4 0 0,4 1 0 16,8-1 0-16,4-3 0 0,10-6 0 15,7-9 0-15,8-10 0 0,6-9 0 16,-2-5 0-16,9-6 0 0,-5-4 0 16,-6-6 0-16,-4-3 0 0,-13-4 0 15,-4-3 0-15,-10-5 0 16,-4-8 0-16,-6-6 0 0,0-10 0 15,-7-1 0-15,3 2 0 0,7 7 0 16,5 11 0-16,2 11-409 0,9 6-71 16,5 9-609-16,-4 5 857 0,1 2-392 15,-5 8-2702-15</inkml:trace>
  <inkml:trace contextRef="#ctx0" brushRef="#br0" timeOffset="758.03">14958 1429 2152 0,'0'0'3546'0,"-11"36"-2918"15,1-19 141-15,4-6-197 16,-2-5-412-16,1-3 40 0,3-3-35 16,-2-1-165-16,2-8 0 0,4-9 0 15,4-10 0-15,6-5 0 0,11-4 0 16,2 0 0-16,-3 3 0 0,1 5 0 16,0 4 0-16,-7 7 0 0,-3 8 0 15,-5 4 0-15,-6 2 0 0,0 4 0 16,4 0 0-16,-4 3 0 0,0 4 0 15,2 5 0-15,-2 8 0 16,8 3 0-16,-2 1 0 0,7-2 0 16,-3-6 0-16,5-2 0 0,1-3 0 15,-1-5 0-15,-3-4 0 0,-2-1 0 16,-5-1 0-16,-1-5 0 16,-2-8 0-16,2-8 0 0,2-5 0 15,-6-1 0-15,4 3 0 0,2 9 0 16,-6 7 0-16,5 4 0 0,-5 4 0 15,6 0 0-15,0 8 0 16,8 8 0-16,3 5 0 0,2 4 0 16,-1 4 0-16,-3 0 0 0,1 4 0 15,-6 0 0-15,-1 1 0 0,-3-2 0 16,0-3 0-16,0-2 0 0,3-7 0 16,-7-8 0-16,8-8-1698 0</inkml:trace>
  <inkml:trace contextRef="#ctx0" brushRef="#br0" timeOffset="1140.83">15410 1455 4422 0,'0'0'1080'0,"0"0"-108"0,0 0-539 0,25 36 71 16,-14-4 277-16,-1 8-781 0,-2 6 0 15,-4-1 0-15,2 4 0 0,-1 1 0 16,-5 0 0-16,-5 0 0 16,-1-3 0-16,2-6 0 0,-2-5 0 15,0-10 0-15,6-11 0 0,-4-6-997 16,4-7-124-16,-2-10-2392 0</inkml:trace>
  <inkml:trace contextRef="#ctx0" brushRef="#br0" timeOffset="1439.8">15505 1457 7139 0,'0'0'564'0,"-10"-43"-75"0,18 14-489 16,5 2 0-16,3-1 0 15,3 3 0-15,4 4 0 0,-5 5 0 16,1 4 0-16,-1 4 0 0,-1 4 0 16,-5 3 0-16,-1 2 0 0,3 4 0 15,-3 5 0-15,-5 2 0 0,2 1 0 16,-6 2 0-16,2 3 0 16,-4 0 0-16,-4 6 0 0,-2-2 0 15,-4 4 0-15,-1-2 0 0,-3 0 0 16,6-2 0-16,-3-5 0 0,3-1 0 15,2-6 0-15,2-3 0 16,1-4-161-16,-1-3-619 0,0-3-1449 16,4-12-797-16</inkml:trace>
  <inkml:trace contextRef="#ctx0" brushRef="#br0" timeOffset="1640.77">15758 873 6683 0,'0'0'692'0,"0"0"-244"15,0 0-79-15,0 0-369 0,0 0 0 16,-11 72 0-16,11-23 0 0,4 6 0 16,3 1 0-16,-3-2 0 0,2 6 0 15,-6 0 0-15,-2 0 0 0,-2-2 0 16,0-9 0-16,-3-8 0 16,7-9 0-16,-4-10-769 0,4-8-292 15,-2-8-123-15,2-6-1601 0</inkml:trace>
  <inkml:trace contextRef="#ctx0" brushRef="#br0" timeOffset="1906.99">15863 1396 5306 0,'0'0'1220'0,"0"0"169"15,39-37-1112-15,-28 24-277 0,-3 1 0 16,2 0 0-16,1-1 0 0,-1-1 0 16,0-1 0-16,1-1 0 0,-5-1 0 15,2 0 0-15,-2-1 0 0,-6 2 0 16,0 4 0-16,0 5 0 15,0 3 0-15,-4 2 0 0,-6 3 0 16,-7 11 0-16,-3 7 0 0,-3 10 0 16,4 6 0-16,3-1 0 0,10 2 0 15,6-2 0-15,6-2 0 0,12-2 0 16,5-7 0-16,8-6 0 16,6-6 0-16,7-4 0 0,-3-5 0 15,0-2 0-15,-5-6 0 0,-14 0-1025 16,-5-4-880-16</inkml:trace>
  <inkml:trace contextRef="#ctx0" brushRef="#br0" timeOffset="2078.75">16146 1164 3605 0,'0'0'3270'0,"0"0"-1953"16,0 0-1317-16,0 0 0 0,0 0 0 15,0 0 0-15,0 0 0 16,0 0 0-16,42 45 0 0,-7-19 0 15,14 7 0-15,7-1 0 0,-6-2 0 16,-3-4 0-16,-16-2 0 0,-6-3 0 16,-12-4-105-16,-5-5-1636 0,-8-7-1156 15</inkml:trace>
  <inkml:trace contextRef="#ctx0" brushRef="#br0" timeOffset="2248.03">16444 1134 7935 0,'0'0'257'0,"-39"5"-257"0,10 9 0 16,-13 7 0-16,1 7 0 0,4 4 0 15,0 3 0-15,1 2 0 0,8-1 0 16,7 1 0-16,2-3 0 0,13-10-1501 16,2-5-1413-16</inkml:trace>
  <inkml:trace contextRef="#ctx0" brushRef="#br0" timeOffset="3285.77">14575 1941 3533 0,'0'0'2961'0,"0"0"-2248"16,-41-15-117-16,31 10-296 0,1 0-211 15,1 4-89-15,2 1 0 0,2 0 0 16,-2 8 0-16,-9 15 0 15,-6 16 0-15,-1 11 0 0,1 3 0 16,0-3 0-16,5-8 0 0,10-3 0 16,-3-9 0-16,7-3 0 15,2-9 0-15,2-6 0 0,9-6 0 0,3-10 0 16,13-12 0-16,8-10 0 16,-2-12 0-16,4-3 0 0,1-2 0 15,-7 0 0-15,-5 7 0 0,-5 8 0 16,-11 8 0-16,-3 12 0 0,-3 4 0 15,-4 4 0-15,0 6 0 16,0 7 0-16,0 12 0 0,0 6 0 16,-4 4 0-16,2 2 0 0,2-4 0 15,0-2 0-15,2-6 0 0,2-7 0 16,6-4 0-16,5-7 0 0,-3-7 0 16,5-3 0-16,3-12-157 0,-1-6-547 15,2-4-52-15,-3-6-201 16,-3 8-1484-16,-5 0-468 0</inkml:trace>
  <inkml:trace contextRef="#ctx0" brushRef="#br0" timeOffset="3702.06">14844 2069 1096 0,'0'0'3286'0,"0"0"-2294"16,0 0 48-16,4 33-603 0,-4-7-37 15,0 3 92-15,-4-2-356 0,4-4 8 16,0-3 25-16,0-3-169 16,4-2 0-16,-4-5 0 0,6-4 0 15,-6-3 0-15,4-2 0 0,1-1 0 16,1-6 0-16,0-9 0 0,4-12 0 15,1-8 0-15,-1-4 0 16,0-3 0-16,5 7 0 0,-5 1 0 16,3 9 0-16,-3 9 0 0,-4 6 0 15,-2 7-29-15,0 3 25 0,3 5-28 16,-1 9 32-16,-2 8 52 0,2 7-39 16,-2 1-13-16,-4-1 0 0,6-5 0 15,-1 0 0-15,1-6 0 0,0-6 0 16,-2-2 0-16,2-7 0 15,-2-1 0-15,3-2 0 0,-3-2 0 16,6-9 0-16,0-13 0 0,3-5 0 16,-5-5 0-16,-2 2 0 0,-2 3 0 15,3 4 0-15,-3 7 0 0,-2 6 0 16,2 6 0-16,-4 5 0 16,0-2 0-16,4 3 0 0,-2 3 0 15,2 9 0-15,3 9 0 0,-3 6 0 16,2 2 0-16,0-1 0 0,-2-2 0 15,7 3 0-15,-5 0 0 16,4 2 0-16,-2 2 0 0,3 2-465 16,-3-10-1064-16,-4 0-568 0</inkml:trace>
  <inkml:trace contextRef="#ctx0" brushRef="#br0" timeOffset="4032.35">15274 2663 4742 0,'0'0'636'0,"0"0"-164"0,0 0 277 0,0 0-289 0,10-40-36 16,-6 4 40-16,-4-5-256 16,0-10-171-16,-8-9-37 0,-8-11 0 15,3-12 0-15,-1-2 0 0,8 1 0 16,6 6 0-16,6 11 0 0,10 14 0 15,3 13 0-15,-3 17 0 16,-5 8 0-16,-5 9 0 0,-2 4 0 16,2 2 0-16,5 5 0 0,1 11 0 15,-2 6 0-15,1 7 0 0,-1 3 0 16,-6-1 0-16,2 1 0 0,-1-2 0 16,-5 0 0-16,4-4 0 0,-4-3 0 15,0-1 0-15,-4-4 0 0,4-6 0 16,-5-6 0-16,5-4-265 15,-2-5-1079-15,-2-2-49 0,0-16-752 0</inkml:trace>
  <inkml:trace contextRef="#ctx0" brushRef="#br0" timeOffset="4258.97">15495 1646 6831 0,'0'0'724'16,"0"0"-364"-16,-6 39-83 0,6-8-277 15,0 7 0-15,0 2 0 16,4 3 0-16,2 4 0 0,-2 4 0 16,3 5 0-16,-3-3 0 0,-2 2 0 15,2-3 0-15,-2-5 0 0,-2-6 0 16,2-9 0-16,-2-12 0 0,2-9-733 16,-2-9-324-16,0-2-423 0,6-12-2690 0</inkml:trace>
  <inkml:trace contextRef="#ctx0" brushRef="#br0" timeOffset="4409.04">15669 1967 5838 0,'0'0'1349'0,"0"0"-344"0,0 0-1005 0,0 0 0 16,4 33 0-16,-4-6 0 16,0 3 0-16,0 1 0 0,4-2 0 15,-2 0 0-15,2 1 0 0,0-2 0 16,-2 1 0-16,3-7 0 0,-5-4 0 15,4-10-777-15,-4-8-3209 0</inkml:trace>
  <inkml:trace contextRef="#ctx0" brushRef="#br0" timeOffset="4582.91">15789 1619 8192 0,'0'0'0'0,"0"0"0"16,0 0 0-16,0 0 0 15,0 0 0-15,0 0 0 0,0 0 0 16,0 0 0-16,0 0 0 0,0 41-1025 16,14-23-2221-16</inkml:trace>
  <inkml:trace contextRef="#ctx0" brushRef="#br0" timeOffset="4844.03">15946 1659 7183 0,'0'0'880'0,"0"0"-751"0,0 0-129 16,0 0 0-16,0 0 0 0,0 0 0 15,-6 58 0-15,6-16 0 0,6 7 0 16,8 4 0-16,-1 6 0 0,3 5 0 15,-5 0 0-15,-3 1 0 16,-6-1 0-16,2-6 0 0,-4-5 0 16,0-10 0-16,0-11 0 0,0-10 0 15,-10-18-1573-15,6-4-520 0,-3-13-1121 16</inkml:trace>
  <inkml:trace contextRef="#ctx0" brushRef="#br0" timeOffset="4997.97">15882 2003 7923 0,'0'0'269'15,"0"0"-269"-15,31-35 0 16,-15 27 0-16,7 3 0 0,2 2 0 16,2 1 0-16,0 1 0 0,-1 1 0 15,-1 3 0-15,-2 4 0 0,-2 0 0 16,-1 1 0-16,-5 2-953 0,-9-5-1612 16,4-2-1041-16</inkml:trace>
  <inkml:trace contextRef="#ctx0" brushRef="#br0" timeOffset="5243.81">16192 1960 5786 0,'0'0'905'16,"0"0"323"-16,0 0-955 0,0 0-273 16,-25 32 0-16,23-7 0 0,0 2 0 15,6-1 0-15,2 0 0 0,4-1 0 16,5-1 0-16,1-3 0 16,5-3 0-16,0-5 0 0,2-4 0 15,-3-6 0-15,1-3 0 0,0-7 0 16,-7-7 0-16,-4-5 0 0,1-5 0 15,-5-4 0-15,0-6 0 16,-2-1 0-16,-4-2 0 0,0 5 0 16,0 7 0-16,0 10 0 0,0 6 0 15,0 6 0-15,0 3-237 0,4 0-2340 16,-2 4 668-16,13-1-808 0</inkml:trace>
  <inkml:trace contextRef="#ctx0" brushRef="#br0" timeOffset="5767.02">16522 1889 6174 0,'0'0'1933'0,"0"0"-1848"0,0 0-85 16,-37-34 0-16,29 34 0 0,-2 5 0 15,-1 18 0-15,1 11 0 0,0 12 0 16,8 7 0-16,2-5 0 16,2-2 0-16,8-6 0 0,4-8 0 15,3-11 0-15,4-10 0 0,6-9 0 16,-1-10 0-16,-1-12-17 0,-4-10-795 15,-5-4-13-15,-9-7-1131 16,1-5 627-16,-6-7 377 0,-2-13 335 16,-6-10 617-16,-5-4 212 0,1 6 517 15,4 17-281-15,2 18 116 0,2 21 1337 16,-2 11-708-16,4 10-493 0,0 19 28 16,0 13-695-16,0 10-33 0,0 6 0 15,0-4 0-15,10 1 0 0,0-5 0 16,3-2 0-16,-3-6 0 0,0-5 0 15,1-3 0-15,-1-5 0 16,-2-3 0-16,-2-5 0 0,1-4 0 16,-3-4 0-16,-2-2 0 0,-2-1 0 15,4-1 0-15,0-1 0 0,-2-1 0 16,2 0 0-16,7-8 0 16,5-5 0-16,1-4 0 0,3-2 0 15,1 2 0-15,-2 1 0 0,-1 2 0 16,-3-1 0-16,-1 5 0 0,-5 2 0 15,-5 3 0-15,-4 1 0 16,0 0 0-16,0-1 0 0,0-2 0 16,-2 0 0-16,-7 0 0 0,5 3 0 15,-4 4 0-15,-7 4 0 0,-5 18 0 16,-1 10 0-16,0 9 0 0,5 2 0 16,12-3 0-16,4-4 0 0,10-4 0 15,11-6 0-15,10-8-413 0,12-6-1484 16,-12-6 72-16,11-3-1196 0</inkml:trace>
  <inkml:trace contextRef="#ctx0" brushRef="#br0" timeOffset="6093.9">17333 1856 7079 0,'0'0'1113'0,"-46"-53"-1113"0,11 33 0 0,0 10 0 15,-6 6 0-15,3 4 0 0,5 7 0 16,4 5 0-16,7 1 0 0,5 0 0 15,7 4 0-15,6 0 0 16,4 1 0-16,4 2 0 0,8 1 0 16,7-2 0-16,4 0 0 0,3 0 0 15,5-1 0-15,5 1 0 0,-3-1 0 16,4 2 0-16,-6-2 0 0,-4 1 0 16,-7 0 0-16,-5-1 0 0,-9 1 0 15,0 0 0-15,-6-1 0 0,-6-2 0 16,-4 3 0-16,-11-2 0 15,-4-3 0-15,-8-2 0 0,-8-4 0 16,-2-2 0-16,-5-1 0 0,2-5 0 16,5-1 0-16,4-5 0 0,10 0-665 15,11-4-3473-15</inkml:trace>
  <inkml:trace contextRef="#ctx0" brushRef="#br0" timeOffset="47601.44">13068 3296 2172 0,'0'0'129'0,"0"0"1563"0,0 0-863 15,0 0-521-15,0 0 136 0,0 0 188 16,0 0-344-16,0 0-83 0,0 0 23 16,-22 30-144-16,22-29 16 0,4-1 92 15,-2-1-80-15,8-5 60 0,17-7 116 16,4-6-200-16,10-5 16 15,7-2 21-15,6-2-125 0,4-2 0 16,4-2 0-16,6 1 0 0,0 0 0 16,6 1 0-16,5 1 0 0,-1-2 0 15,7 4-9-15,-2 2 18 0,2 1-9 16,-3 6 0-16,-3 4-9 16,-5 6 9-16,-10 5 0 0,-2 1 9 15,-4 2-9-15,0 5 0 0,-4 2 0 16,4 0 0-16,4 4 0 0,2 3-13 15,4 0 13-15,0 3 0 16,9-1-8-16,1 0 8 0,3-3 0 16,2 0 4-16,1-2-4 0,7-5 0 15,-4-3-16-15,-6-3 16 0,4-5 4 16,-9-4 0-16,-6-5-4 0,-1-4 25 16,-3-2-25-16,-8-4 0 0,-9-3 0 15,-1-4 0-15,-13-1 0 0,-2 1 0 16,-4 5 0-16,-8 2 0 0,-9 9 0 15,-2 5 0-15,-4 3 0 16,-6 5 0-16,5 0 0 0,-1-1 0 16,-2 3-9-16,2 1-179 0,6 7 60 15,5 2-44-15,3 2 32 0,7 0 68 16,6-1 44-16,-4-2 4 16,6-2 24-16,-2 2 0 0,4 1 8 15,-4 2-8-15,2 4 68 0,5-1-24 16,3-1 52-16,11 0 92 0,1-2-160 15,5-2 12-15,10-3-16 16,5-3-12-16,5-1-12 0,7-3 8 16,4-1-8-16,6-4 0 0,0-3 0 15,8-2 8-15,-1-1-8 0,7-4 0 16,-1 1-12-16,-1-4-4 0,3 0-8 16,-3 1-12-16,7 0 36 0,-6 3-4 15,1 4 0-15,-3 9 4 0,-7 3 0 16,-8 9-4-16,-9 7 4 15,-7 6 0-15,-13 4-24 0,-4 5 24 16,-11 4 0-16,-5 0-32 0,-5-3 32 16,-2-4 0-16,2-9-380 0,-8-8-416 15,0-11-3122-15</inkml:trace>
  <inkml:trace contextRef="#ctx0" brushRef="#br0" timeOffset="49834.16">21382 1109 5418 0,'0'0'1581'16,"0"0"-1085"-16,0 0 16 0,-18 51-327 16,11-13-185-16,7 7 0 0,0 2 0 15,5 0 0-15,1 1 0 0,6 1 0 16,-4 1 0-16,-1-2 0 0,-3-3 0 15,-4-1 0-15,0-6 0 16,-4-8 0-16,4-6 0 0,-2-10-485 16,0-8-1508-16,-3-6-424 0</inkml:trace>
  <inkml:trace contextRef="#ctx0" brushRef="#br0" timeOffset="50019.05">20969 1098 7779 0,'0'0'228'0,"0"0"-43"0,0 0-185 16,0 0 0-16,0 0 0 0,0 0 0 15,0 0 0-15,0 0 0 0,87-53 0 16,-11 30 0-16,9 6 0 0,2 6 0 16,-9 7 0-16,-9 4 0 0,-7 8 0 15,-13 2 0-15,-12-1-269 0,-12 2-3741 0</inkml:trace>
  <inkml:trace contextRef="#ctx0" brushRef="#br0" timeOffset="50203.38">21682 1380 6667 0,'-10'34'952'0,"-5"1"-379"16,5 6-573-16,0-6 0 0,-1-2 0 15,3-3 0-15,0-4 0 16,6-6 0-16,0-6-573 0,-1-7-1912 16,3-7-701-16</inkml:trace>
  <inkml:trace contextRef="#ctx0" brushRef="#br0" timeOffset="50701.49">21725 1012 6090 0,'0'0'68'0,"9"36"104"16,-7-8-28-16,6 2-144 0,0 6-4 16,-4 7-612-16,1 5-100 0,-1 6-65 15,-4 3-603-15,0 1 672 0,0-3 712 16,2-6 228-16,2-10 340 16,-2-7-12-16,-2-9 633 0,4-9-461 15,-4-8-192-15,0-5 57 0,0-2-333 16,2-11 172-16,2-13 80 0,7-9-508 15,-1-6 12-15,4-2-8 16,3 4-4-16,0 2-4 0,-3 10 8 16,-4 9 16-16,-3 8-24 0,-5 7 56 15,2 2-8-15,-2 0 36 0,2 5-7 16,0 5-77-16,4 7 0 0,3 4 0 16,-1 2 0-16,2-1 0 0,-1 1 0 15,1-2 0-15,-2 1 0 0,-1-1 0 16,-3-1 0-16,-6-2 0 0,4-6 0 15,-4-3 0-15,0-4 0 16,0-4 0-16,0-1 0 0,4-5 0 16,4-11 0-16,7-14 0 0,2-5 0 15,3-3 0-15,3 3 0 0,-4 8 0 16,-7 8 0-16,-4 7 0 16,-4 6 0-16,-2 5 0 0,-2-1 0 15,0 2 0-15,5 4 0 0,-1 11 0 16,0 8 0-16,4 5 0 0,-2 2 0 15,3-1 0-15,1-3 0 16,-2 1 0-16,2 1 0 0,-3-3 0 16,1-6-1085-16,-4-4-1020 0</inkml:trace>
  <inkml:trace contextRef="#ctx0" brushRef="#br0" timeOffset="50975.56">22255 1531 6615 0,'0'0'768'0,"0"0"-364"16,0 0 1-16,53-22-405 0,-24 7 0 15,-4 1 0-15,0-1 0 0,-9-1 0 16,-5 1 0-16,-3-2 0 16,-8-1 0-16,0 4 0 0,-10 1 0 15,-3 3 0-15,-5 4 0 0,-3 3 0 16,-2 6 0-16,-2 8 0 0,1 5 0 15,1 5 0-15,4 5 0 16,7 3 0-16,4 1 0 0,8 3 0 16,8 1 0-16,8-2 0 0,15-2 0 15,5-4 0-15,7-7 0 0,9-4 0 16,6-5 0-16,-13-3-565 0,5-7-2660 0</inkml:trace>
  <inkml:trace contextRef="#ctx0" brushRef="#br0" timeOffset="51412.57">23208 1491 6246 0,'0'0'849'0,"0"0"-317"16,-44-35 33-16,26 27-565 0,-1 2 0 16,4 6 0-16,3 1 0 0,0 9 0 15,3 8 0-15,-1 8 0 0,4 7 0 16,-2 4 0-16,8 2 0 16,6-1 0-16,6-7 0 0,5-7 0 15,5-6 0-15,7-11 0 0,4-7 0 16,3-11 0-16,1-11-665 0,-10 2-784 15,-2-6-948-15</inkml:trace>
  <inkml:trace contextRef="#ctx0" brushRef="#br0" timeOffset="51598.69">23408 991 7575 0,'0'0'528'15,"0"0"-468"-15,-19 60-31 0,5-17-29 16,-3 2 0-16,3-2 0 0,0 3 0 15,-1 2 0-15,7 2 0 16,0 2 0-16,1 1 0 0,5 0 0 16,2-5 0-16,2-4 0 0,7-6 0 15,3-8-825-15,0-11-908 0,-1-6-836 0</inkml:trace>
  <inkml:trace contextRef="#ctx0" brushRef="#br0" timeOffset="51921.93">23433 1634 4766 0,'0'0'1152'16,"0"0"-672"-16,0 0-27 0,0 0 379 15,49-22-400-15,-20 2-355 0,-4-4-77 16,-6 0 0-16,-1 0 0 0,-5 0 0 15,-5-1 0-15,-4-2 0 16,-4 2 0-16,-6 0 0 0,-6 4 0 16,-1 7 0-16,3 6 0 0,-5 8 0 15,3 12 0-15,-2 9 0 0,-3 9 0 16,-2 5 0-16,3 6 0 16,3 2 0-16,3 0 0 0,2 0 0 15,8-3 0-15,8-6 0 0,5-4 0 16,7-5-181-16,7-8-967 0,-6-6 271 15,-1-4-515-15</inkml:trace>
  <inkml:trace contextRef="#ctx0" brushRef="#br0" timeOffset="52249.07">23644 2076 5066 0,'0'0'1028'16,"-27"50"-415"-16,14-28-89 0,7-11 272 15,0-4-631-15,4-4-165 16,0-6 0-16,2-10 0 0,0-16 0 16,6-18 0-16,4-16 0 0,3-10 0 15,3-6 0-15,5-3 0 0,2 5 0 16,6 11 0-16,-2 16 0 16,4 13 0-16,-5 9 0 0,-5 8 0 15,0 6 0-15,-11 8 0 0,-4 4 0 16,-4 0 0-16,3 2 0 0,-1 0 0 15,0 2 0-15,0 6 0 16,-4 10 0-16,-6 7 0 0,-7 7 0 16,-7 4 0-16,-3-2 0 0,2-7 0 15,1-1 0-15,3-5 0 0,7-8 0 16,4-6 0-16,6-5-441 0,0-3-1000 16,4-3-399-16,2-4-622 0</inkml:trace>
  <inkml:trace contextRef="#ctx0" brushRef="#br0" timeOffset="52712.57">23943 1713 5730 0,'0'0'1737'0,"0"0"-1077"0,0 0-595 15,44-40-65-15,-28 20 0 0,-3-2 0 16,7-1 0-16,-3-2 0 16,0-1 0-16,-5-3 0 0,0 2 0 15,-5 3 0-15,-5 9 0 0,-2 8 0 16,0 5 0-16,-5 4 0 0,-9 9 0 15,-7 11 0-15,-3 13 0 16,-3 5 0-16,2 3 0 0,10-4 0 16,7-3 0-16,8-3 0 0,6-5 0 15,11-5 0-15,12-7 0 0,6-6 0 16,4-5 0-16,-2-5 0 0,-1-2 0 16,-10-7 0-16,-3-2-173 0,-4-3-127 15,-7 2 152-15,-4 0 48 0,-3 6 72 16,-3 3 20-16,-2 3 8 0,0 0 208 15,-4 3-52-15,-1 6-80 16,-1 1 28-16,2-1-72 0,2 0 24 16,0-3-12-16,2-1-24 0,0-2-20 15,0-3 61-15,2-1-61 0,6-10 0 16,5-9 0-16,1-6 0 16,3-1 0-16,1-2 0 0,-3 6 0 15,-1 4 0-15,-3 6 0 0,-5 6 0 16,-4 5 0-16,0 4 0 0,2 8 0 15,0 10 0-15,4 8 0 16,3 3 0-16,-1-3 0 0,0-5 0 16,5-1 0-16,1-5 0 0,-3-3-1377 15,-3-6-1048-15</inkml:trace>
  <inkml:trace contextRef="#ctx0" brushRef="#br0" timeOffset="53072.43">24808 1589 6623 0,'0'0'496'0,"-5"-38"-136"0,-3 18 353 15,-2 5-713-15,-3 3 0 0,-1 5 0 16,-1 7 0-16,-3 6 0 0,-3 12 0 16,0 9 0-16,1 8 0 0,1 4 0 15,5 2 0-15,3-2 0 0,7-6 0 16,4-4 0-16,4-9 0 0,9-4 0 15,5-9 0-15,5-7 0 16,6-7 0-16,0-12-181 0,-6 2-987 16,0-7-2534-16</inkml:trace>
  <inkml:trace contextRef="#ctx0" brushRef="#br0" timeOffset="53259">24927 1238 7195 0,'0'0'584'0,"-31"41"-196"0,13-8-363 15,1 4-25-15,-1 6 0 16,1 4 0-16,-1 2 0 0,1 4 0 16,3-1 0-16,-1 3 0 0,11-4 0 15,4-2 0-15,6-7 0 0,13-9 0 16,3-6 0-16,7-10 0 0,4-7-473 16,-2-9-467-16,-2-1-245 0,-6-7-1640 0</inkml:trace>
  <inkml:trace contextRef="#ctx0" brushRef="#br0" timeOffset="53707.66">25002 1797 3789 0,'0'0'2433'15,"0"0"-1460"-15,0 0-185 16,0 0-579-16,6-41-209 0,0 26 0 16,5-5 0-16,-1-2 0 0,2-2 0 15,3-1 0-15,-1 1 0 0,1 1 0 16,-3 4 0-16,-4 5 0 16,-1 3 0-16,-5 4 0 0,0 5 0 15,-2 1 0-15,-6 1 0 0,-7 9 0 16,-8 10 0-16,3 10 0 0,-5 5 0 15,0 0 0-15,11-3 0 16,2-3 0-16,5-2 0 0,10-4 0 16,11-4 0-16,7-5 0 0,4-6 0 15,2-3 0-15,-2-4 0 0,-1-7 0 16,-1-2 0-16,-6-3 0 0,-3 1 0 16,-5 1 0-16,-5 4 0 0,-2 3 0 15,-4 2 0-15,0 3 0 0,0 12 0 16,-2 11 0-16,0 7 0 0,0 0 0 15,2-4 0-15,0-8 0 16,2-6 0-16,2-5 0 0,0-5 0 16,0-3 0-16,5-1 0 0,3-9 0 15,2-9 0-15,3-7 0 0,-3-6 0 16,-1-4 0-16,-3 5 0 16,1 1 0-16,-3 9 0 0,-2 6 0 15,-4 7 0-15,-2 6 0 0,0 1 0 16,0 4 0-16,2 12 0 0,0 7 0 15,0 6 0-15,0-1 0 16,-2-3 0-16,2-6 0 0,1 0 0 16,-3-7-1129-16,0-4-644 0</inkml:trace>
  <inkml:trace contextRef="#ctx0" brushRef="#br0" timeOffset="54006.47">25653 1648 5210 0,'0'0'2197'0,"0"0"-1473"0,-50 22-663 0,26-8-61 0,1 3 0 16,0 0 0-16,2 5 0 0,9 3 0 15,2 4 0-15,10 3 0 16,4 0 0-16,6-3 0 0,9-2 0 16,3-2 0-16,3-5 0 0,4-5 0 15,0-2 0-15,-4-5 0 0,-4-5 0 16,-5-3 0-16,-1-7 0 0,-3-5-37 16,-4-4-1019-16,-4 5-157 0,1-3-2140 0</inkml:trace>
  <inkml:trace contextRef="#ctx0" brushRef="#br0" timeOffset="54209.72">25729 1888 7051 0,'0'0'856'0,"0"0"-571"16,0 0-285-16,0 0 0 16,0 0 0-16,0 0 0 0,0 0 0 15,0 0 0-15,0 0 0 0,65 3 0 16,-22-10 0-16,-2-1 0 0,1 2 0 15,-1-1 0-15,0 0 0 16,-1-1 0-16,-5-1 0 0,-4-3 0 16,-2-1 0-16,-9-2 0 0,-5 1-1061 15,-5-2-1188-15</inkml:trace>
  <inkml:trace contextRef="#ctx0" brushRef="#br0" timeOffset="55576.47">22017 2048 5558 0,'0'0'268'16,"0"0"456"-16,-25-34-323 16,17 25 51-16,2 3 56 0,-1 4-316 15,3 0-103-15,2 2-89 0,-6 3 0 16,-9 6 0-16,-3 13 0 0,-7 5 0 15,-6 8 0-15,-2 5 0 16,-7 1 0-16,5 6 0 0,-2 1 0 16,-5 6 0-16,1 2 0 0,-2 5 0 15,1-2 0-15,3-1 0 0,8-3 0 16,6-2 0-16,6-4 0 0,3-3 0 16,1-3 0-16,0-5 0 0,7-4 0 15,6-3 0-15,-2-4 0 0,2-3 0 16,-3-4 0-16,7-2 0 0,-4-7 0 15,4-2 0-15,-2-4 0 16,2-3 0-16,0-1 0 0,0-1 0 16,0-2-45-16,-2-9-27 0,-2-3 72 15,0-4-16-15,-2-1-16 0,-3 1 32 16,1 2 52-16,0-1-48 16,2 3 52-16,-3 0-3 0,3 2-53 15,-2-1 0-15,0 0 0 0,4 0 0 16,-3 1 0-16,1 2 0 0,0 2 0 15,2 2 0-15,0 3 0 16,4 0 0-16,0 2 0 0,-2 1 0 16,2 4 0-16,0 9 0 0,0 9 0 15,2 6 0-15,4 5 0 0,-2 0 0 16,0-2 0-16,2-2 0 0,-1-1 0 16,1-3 0-16,2-5 0 0,-2-7 0 15,2-3 0-15,3-6 0 0,3-4 0 16,7-11 0-16,4-5 0 0,6-7 0 15,4-5 0-15,6-4 0 16,1 0 0-16,-5-3-605 0,-8 9-315 16,-9 3-1886-16</inkml:trace>
  <inkml:trace contextRef="#ctx0" brushRef="#br0" timeOffset="56491.97">20396 3264 3933 0,'0'0'889'0,"0"0"-309"0,0 0 340 15,0 0-599-15,-22-45-117 0,24 22 36 16,8-2-204-16,9-1 24 15,1-2 132-15,5 1 52 0,0 3 20 16,2 4 45-16,-7 6-309 0,1 3 0 16,-2 4 0-16,-3 3 0 0,-3 2 0 15,3 2 0-15,-3 1 0 0,-1 6 0 16,2 4 0-16,-3 6 0 16,1 2 0-16,5 3 0 0,-1 1 0 15,5-1 0-15,6-1 0 0,2-3 0 16,6-4 0-16,4-5 0 15,7-3 0-15,-1-5 0 0,1-1 0 16,1-5 0-16,-4-2 0 0,1-5 0 16,-5 0 0-16,-2 0 0 0,-6 2 0 15,-8-1 0-15,-4-2 0 0,-7 4 0 16,-4 1 0-16,-1 3 0 0,-7 0 0 16,6-1 0-16,-4 0 0 0,0-2 0 15,2 2 0-15,-2 1 0 0,0 0 0 16,-2 2 0-16,2 0 0 0,0 1 0 15,2 1 0-15,1 1 0 16,1 0 0-16,2 0 0 0,4 6 0 16,3 2 0-16,1 3 0 0,-3 1 0 15,-3 0 0-15,3-1 0 0,-1 1 0 16,0-1 0-16,3-3 0 16,4-2 0-16,3-3 0 0,5-3 0 15,4-4 0-15,6-7 0 0,7-2 0 16,1-6 0-16,9 0 0 0,2-1 0 15,-2 3 0-15,1 7 0 16,-1 4 0-16,0 6 0 0,-5 5 0 16,-9 8 0-16,-1 2 0 0,-10 4 0 15,-2 1 0-15,-7 3 0 0,5-2 0 16,-6-1 0-16,-3-2-333 0,-3-7-1456 16,-7-5-1636-16</inkml:trace>
  <inkml:trace contextRef="#ctx0" brushRef="#br0" timeOffset="60546.6">20642 5238 4241 0,'-20'-46'1733'0,"-11"-1"-1717"0,-13-3-32 0,-7 7-216 15,-20 1-224-15,-11 5-324 16,-14 7 183-16,-9 5 477 0,-9 8 116 16,-12 6 8-16,-6 9 32 0,-4 6 252 15,-15 10-172-15,-4 11-36 0,-11 9 1 16,-3 11-61-16,-9 13 108 0,4 13 176 16,-10 15-204-16,7 16-56 15,1 13-36-15,4 11 0 0,9 13-8 16,16 6 40-16,17 7 8 0,14 3 20 15,19 4 140-15,14 1-112 0,21 0 88 16,23-1 36-16,14-2-156 0,15-4 20 16,20-6 108-16,21-5-60 15,17-9 89-15,20-12-109 0,23-11-92 16,14-14 4-16,19-14-24 16,15-14 20-16,12-14-20 0,16-14 8 15,9-14-4-15,2-18-4 0,10-16 44 16,0-19 32-16,2-14 100 0,9-14 64 15,-3-10-124-15,-2-12-28 0,-4-17 24 16,-6-15-80-16,-12-14 0 0,-13-12-32 16,-12-9 32-16,-17 1-32 0,-18-2 0 15,-19 4-40-15,-21 7 36 0,-18 9-20 16,-19 7 48-16,-16 11-16 16,-15 8 112-16,-17 7-56 0,-16 6-36 15,-8 8-28-15,-12 7-252 0,-5 5-188 16,10 5-289-16,7 5 33 0,17 15-128 15,18-1-1897-15</inkml:trace>
  <inkml:trace contextRef="#ctx0" brushRef="#br0" timeOffset="61166.98">23441 4956 4986 0,'-107'-29'1961'0,"-1"9"-1721"15,-14 2-16-15,4 17-188 0,-8 6-32 16,-12 15-8-16,-13 13-12 0,-6 16-36 16,-9 12 52-16,-3 20-4 0,-5 14 8 15,3 15-4-15,7 16 0 0,9 12-16 16,13 13 12-16,16 8-4 15,6 8-8-15,21 7 16 0,14 3 0 16,17 5 8-16,20 4-8 0,17-2 96 16,25 1-84-16,12-5 56 0,33-9-60 15,19-7 36-15,25-17-44 16,24-16 68-16,24-16-56 0,22-17 72 16,16-21 60-16,19-20-108 0,13-21 48 15,10-25 76-15,3-18-127 0,4-24-33 16,1-22 0-16,-9-18 0 0,-3-15 0 15,-10-17 0-15,-13-16 0 16,-13-16 0-16,-20-15 0 0,-12-12 0 16,-18-6 0-16,-21-3 0 0,-20 3 0 15,-22 1 0-15,-27 5 0 0,-16 3 0 16,-24 5 0-16,-26 7 0 0,-16 6 0 16,-20 9 0-16,-13 10 0 0,-12 7 0 15,-3 8 0-15,-6 11 0 16,-3 6 0-16,-3 7-17 0,-1 7-995 0,27 23-349 15,3 2-776-15</inkml:trace>
  <inkml:trace contextRef="#ctx0" brushRef="#br0" timeOffset="61847.49">20402 5137 2653 0,'0'0'1741'0,"52"-31"-921"0,-10 11-444 0,11-1-12 0,13-7 4 16,13-5-296-16,12-3-24 0,23-7 36 15,18-7-72-15,17-5 17 0,18-5-29 16,17-4 8-16,10 0-16 0,19-1 8 16,9 2-105-16,1 0 41 0,8 7-36 15,3 3-4-15,-5 5 76 16,-5 4 24-16,-9 3 8 0,-11 6 16 15,-16 6 224-15,-10 4-124 0,-17 5-59 16,-24 3-61-16,-13 1-321 0,-23 3-339 16,-24 0-889-16,-26 3 269 15,-16-1-869-15</inkml:trace>
  <inkml:trace contextRef="#ctx0" brushRef="#br0" timeOffset="62267.78">22926 4710 3109 0,'0'0'512'0,"0"0"32"0,0 0 189 0,0 0-241 16,0 0-16-16,34-15 425 0,-32 12-329 15,2-3-84-15,4-5-123 0,11-11-365 16,7-5 0-16,16-10 0 15,9-3 0-15,16-4 0 0,19-7 0 16,18-4 0-16,16-5 0 0,14 1 0 16,7 0 0-16,7 4 0 0,-7 7 0 15,-9 7 0-15,-14 5 0 0,-19 7 0 16,-12 5 0-16,-12 7-149 0,-20 4-331 16,-9 4-64-16,-17 3 39 0,-15 5-715 15,-12-5-533-15</inkml:trace>
  <inkml:trace contextRef="#ctx0" brushRef="#br0" timeOffset="63304.78">25636 3449 6639 0,'0'-42'44'0,"-10"2"-32"16,-11-6-12-16,-5 4 64 0,-12 1-56 15,-3 6 0-15,0 6 56 0,-5 4-24 16,1 12-12-16,3 7 72 0,3 6-36 15,4 12 80-15,2 6 68 16,4 7-212-16,2 2 12 0,6 5-12 16,9 4-8-16,4 4 8 0,8 5 0 15,4 4-12-15,8 5 12 0,5 6 0 16,1 4 16-16,1 5-16 0,-2-1 72 16,-3-1-20-16,-4-3 80 0,-1-6 100 15,-5-1-128-15,-2-5-52 0,-4-5-52 16,-4-7 0-16,-5-8-256 15,-1-7-584-15,-1-9-37 0,3-6-259 16,0-9-2766-16</inkml:trace>
  <inkml:trace contextRef="#ctx0" brushRef="#br0" timeOffset="63444.99">24965 3964 7139 0,'0'0'520'0,"47"-34"-384"15,-3 16 128-15,9 4-131 0,3-3-133 16,0 3 0-16,-2 4 0 15,-3 0 0-15,-3 3-309 0,-3 2-867 16,-9 1 179-16,-3 3-620 0</inkml:trace>
  <inkml:trace contextRef="#ctx0" brushRef="#br0" timeOffset="63615.77">25581 4159 5474 0,'0'0'536'16,"0"0"-520"-16,0 0 8 15,0 0 56-15,0 0 152 0,-36-9 117 16,34-18 191-16,2-7-308 0,9-4-12 16,3 1 132-16,7 7-252 15,1 3-63-15,1 4-37 0,-2 3 0 16,-1 3 0-16,1 4-89 0,2 2-347 16,-3 4-192-16,-3 4-1325 0,1 1-164 0</inkml:trace>
  <inkml:trace contextRef="#ctx0" brushRef="#br0" timeOffset="64327.87">25936 3824 6879 0,'0'0'372'0,"-47"-24"-32"0,11 19-40 16,1 5-288-16,-4 10 20 0,2 6 88 16,2 7-76-16,6 3 12 0,8 3-19 15,7 2-37-15,9 1 0 0,8-3 0 16,11-4 0-16,9-3 0 15,12-10 0-15,10-6 0 0,9-6 0 16,2-10 0-16,0-6 0 0,-5-7 0 16,-5-3 0-16,-7-2 0 15,-10-1 0-15,-8 0 0 0,-7 0 0 16,-5 6 0-16,-9 4 0 0,-3 9-13 16,-9 5-423-16,-4 5-552 0,-5 9 143 15,-2 7 65-15,-2 4-241 0,1 3 381 16,3 2 160-16,2 0 204 15,3 0 276-15,5-2 36 0,5-2 480 16,6-3 76-16,2-1 81 0,6-5 171 16,7-3-364-16,-3-4-52 0,1-3 245 15,1-2-385-15,1 0-136 0,-1-6-88 16,3 1-52-16,-1-4-12 0,-1 0 8 16,-1-2-8-16,3 1 0 0,-5 1-8 15,1 2-24-15,-1-1 32 0,-2 3 0 16,-4 0-4-16,1 2 4 15,-5 0-128-15,0 0 16 0,0 1 112 16,-2 0-20-16,0 2 16 0,-2-1-56 16,-2 1 0-16,-3 0 52 15,1 0 8-15,2 0 48 0,2 0-48 16,2 0 36-16,2 0 32 0,8-6-24 16,7-3 84-16,6-4 200 0,4-3-144 15,-3-2-12-15,-3 3-31 16,2-2-141-16,-5 3 0 0,-3 4 0 15,-5 2 0-15,-4 5 0 0,-1 2 0 16,1 1 0-16,6 0 0 0,5 11 0 16,-1 6 0-16,3 8 0 0,-9 3 0 15,1 2 0-15,-7 0 0 0,-4 1 0 16,0-3 0-16,-4-2 0 0,-1-6 0 16,-1-7 0-16,4-5 0 0,0-4 0 15,0-3 0-15,2-1 0 0,0-1 0 16,6-13 0-16,7-9 0 15,5-3 0-15,5 0 0 0,2 4 0 16,-7 5 0-16,1 3 0 0,-9 4-1369 16,-1 3-5322-16</inkml:trace>
  <inkml:trace contextRef="#ctx0" brushRef="#br0" timeOffset="65050.93">27201 3320 3425 0,'0'0'1937'16,"0"0"-1241"-16,0 0 377 0,0 0-681 15,0 0-104-15,-41 66 93 0,10-14-381 16,0 9 0-16,2 4 0 15,6-2 0-15,7 2 0 0,3 0 0 16,5 2 0-16,4-3 0 0,4-4 0 16,4-6 0-16,6-8 0 0,7-11 0 15,6-10 0-15,3-12 0 0,5-13 0 16,7-7 0-16,-5-14 0 0,-2-6 0 16,-11-2 0-16,-7-3 0 0,-13 1 0 15,-8 1 0-15,-15 4 0 0,-8 6 0 16,-11 7 0-16,-1 5 0 15,6 7-81-15,6 2-143 0,14 2-60 16,11 2-785-16,2-2-447 0,8 0-309 0</inkml:trace>
  <inkml:trace contextRef="#ctx0" brushRef="#br0" timeOffset="65636.95">27513 3892 6374 0,'0'0'333'0,"-24"-42"503"15,5 21-272-15,0 6-479 0,-1 6-85 16,-1 4 0-16,-2 5 0 0,1 6 0 16,-1 6 0-16,2 7 0 0,0 3 0 15,7 4 0-15,6 3 0 0,8 2 0 16,6-1 0-16,13 1 0 15,5-6 0-15,9-6 0 0,7-6 0 16,3-7 0-16,5-5 0 0,-3-4 0 16,-4-9 0-16,-7-4 0 15,-12-4 0-15,-9-3 0 0,-7-2 0 0,-6-2 0 16,-8 0 0-16,-5-2 0 16,-3 0 0-16,-5 4-1317 0,2 7-344 15,3 4-932-15</inkml:trace>
  <inkml:trace contextRef="#ctx0" brushRef="#br0" timeOffset="65870.23">27716 3821 5202 0,'0'0'900'0,"-17"42"273"16,1-12-305-16,1 1-819 0,1 4-49 16,2-3 0-16,5-1 0 0,7-3 0 15,4-4 0-15,9-5 0 0,3-6 0 16,7-5 0-16,6-6 0 15,2-5 0-15,2-8 0 0,2-9 0 16,-4-5 0-16,-4 0 0 0,-2-4 0 16,-8-1 0-16,-3-1 0 15,-6 1 0-15,-4 6 0 0,-2 3 0 16,-2 10 0-16,-2 4-221 0,-2 4-819 16,2 3-169-16,-6 0-3881 0</inkml:trace>
  <inkml:trace contextRef="#ctx0" brushRef="#br0" timeOffset="66165.12">27902 4063 5958 0,'0'0'633'0,"0"0"-93"16,0 0-140-16,0 0-220 0,0 0 36 15,0 0-100-15,0 0 33 0,0 0-149 16,0 0 0-16,35-25 0 15,-12-2 0-15,4-3 0 0,-2 1 0 16,1 0 0-16,1 2 0 0,-2 2 0 16,-4 6 0-16,-5 7 0 15,-7 3 0-15,-3 7 0 0,-2 2 0 16,-2 9 0-16,2 12 0 0,-2 6 0 16,-2 7 0-16,0 1 0 0,-2-2 0 15,2-1 0-15,0-1 0 0,0-2 0 16,4-4 0-16,2-3-1605 15,-1-9-512-15,5-3-1261 0</inkml:trace>
  <inkml:trace contextRef="#ctx0" brushRef="#br0" timeOffset="66381.24">28332 3955 6402 0,'-10'-48'549'0,"1"9"407"15,-1 2-671-15,2 12-285 0,4 9 0 16,2 7 0-16,-1 5 0 15,3 3 0-15,-4 1 0 0,-4 13 0 16,-8 16 0-16,-5 13 0 0,0 12 0 16,7 5 0-16,5-7 0 0,7-6 0 15,7-5 0-15,5-11 0 0,6-9 0 16,7-11 0-16,4-10 0 16,0-10 0-16,6-14-1365 0,-10 1-300 15,-1-6-972-15</inkml:trace>
  <inkml:trace contextRef="#ctx0" brushRef="#br0" timeOffset="66555.44">28468 3441 6719 0,'0'0'1104'15,"-18"38"-788"-15,5-2-263 0,-1 13-53 16,2 7 0-16,1 3 0 0,5 6 0 16,6 0 0-16,0 1 0 0,2-5 0 15,2-7 0-15,2-6 0 0,7-9 0 16,1-7-405-16,5-6-535 15,-3-9-1325-15,3-10-64 0</inkml:trace>
  <inkml:trace contextRef="#ctx0" brushRef="#br0" timeOffset="66941.07">28584 3947 3005 0,'0'0'2193'0,"-2"-45"-676"0,2 21-749 16,0 5-224-16,0 2-379 0,0 3-165 15,0 7 0-15,0 2 0 0,0 3 0 16,-2 0 0-16,0 2 0 0,-2 4 0 15,-9 14 0-15,-3 15 0 16,-1 10 0-16,1 3 0 0,8-3 0 16,3-7 0-16,5-7 0 0,7-4 0 15,3-7 0-15,4-4 0 0,3-7 0 16,-1-6 0-16,1-2 0 0,0-8 0 16,-3-1 0-16,0 1 0 0,-3 1 0 15,-3 3-133-15,-2 2 25 0,-4 1 12 16,5 2 32-16,-1 5 52 15,2 8 12-15,0 5 36 0,1 5 8 16,-1-3-4-16,0-3-40 0,0-4-20 16,-1-6-44-16,-3-3-20 15,0-4 84-15,-2 0 28 0,2-4 80 16,0-7 112-16,-2-9-115 0,0-5-105 16,0-2 0-16,3-2 0 0,-3 2 0 15,2 2 0-15,0 4 0 0,2 5 0 16,-4 6 0-16,2 2 0 0,-2 3-269 15,5-1-635-15,-3 2-1201 16,10 0 48-16</inkml:trace>
  <inkml:trace contextRef="#ctx0" brushRef="#br0" timeOffset="67301.28">28919 3981 5414 0,'0'0'1293'0,"-23"33"-705"0,11-12 309 15,4-1-897-15,-1-2 0 0,7-2 0 16,2-2 0-16,0-5 0 15,11-3 0-15,-1-3 0 0,6-3 0 16,5-5 0-16,-2-4 0 0,-1-3 0 16,1-1 0-16,-2-2 0 15,-3 2 0-15,-4 2 0 0,-3 3 0 16,-3 3 0-16,-2 2 0 0,0 1 0 16,0 2 0-16,0 10 0 0,4 12 0 15,-2 9 0-15,0 8 0 16,-2 1 0-16,-2 3 0 0,0 3 0 15,-2 4 0-15,-2 1 0 0,-8 2 0 16,-5 3 0-16,-10 0 0 0,-8-3 0 16,-8 1 0-16,-5-6 0 0,-7-5 0 15,1-10 0-15,-2-12 0 0,4-7 0 16,11-10 0-16,6-6 0 0,8-16 0 16,6-13 0-16,3-15 0 0,3-22 0 15,9-13 0-15,10-4 0 16,21 7 0-16,18 9 0 0,21 11 0 15,11 8 0-15,8 3 0 0,3-3 0 16,-1-2-81-16,-21 9-2120 0,-6-3-2753 0</inkml:trace>
  <inkml:trace contextRef="#ctx0" brushRef="#br0" timeOffset="67781.91">29874 3796 3501 0,'0'0'3462'16,"-54"-3"-2558"-16,21 3-579 0,4 3-325 0,2 7 0 16,3 1 0-16,5 6 0 0,2 2 0 15,7 6 0-15,8 5 0 0,2 2 0 16,8 2 0-16,5-2 0 0,5-3 0 16,5-3 0-16,8-6 0 0,6-10 0 15,5-6-345-15,5-4-387 0,-12-6-1113 16,3-5-420-16</inkml:trace>
  <inkml:trace contextRef="#ctx0" brushRef="#br0" timeOffset="68060.09">30157 3871 6815 0,'0'0'1000'15,"-25"-44"-623"-15,9 26-377 0,-3 9 0 16,1 5 0-16,3 5 0 15,-1 8 0-15,1 6 0 0,-1 4 0 16,1 5 0-16,3 3 0 0,8-1 0 16,4 1 0-16,4-2 0 0,12-2 0 15,7-5 0-15,2-5 0 0,2-5 0 16,2-6 0-16,-5-2 0 0,-1-6 0 16,-6-3 0-16,-7-3 0 0,-2-3 0 15,-4-5 0-15,-1-1 0 0,-3-2 0 16,0 1 0-16,0 2-381 15,-3 3-875-15,1 5 111 0,0 4 105 16,0 6-773-16,0 2 328 0</inkml:trace>
  <inkml:trace contextRef="#ctx0" brushRef="#br0" timeOffset="68285.07">30234 4025 1760 0,'0'0'3114'0,"-9"38"-1922"15,3-24-407-15,4-8 499 0,2-3-1227 16,0-3-57-16,0-2 0 15,0-5 0-15,2-11 0 0,4-9 0 16,3-9 0-16,5-2 0 0,3 0 0 16,1 7 0-16,-1 6 0 0,-1 7 0 15,-3 7 0-15,-3 7 0 0,-4 4 0 16,1 6 0-16,-1 7 0 0,0 4 0 16,-4 7 0-16,0-3 0 0,-2-1 0 15,0 0 0-15,-2-4 0 0,2 0 0 16,4-2 0-16,4-2 0 15,7-1-1597-15,-3-2-68 0,3-4-1056 0</inkml:trace>
  <inkml:trace contextRef="#ctx0" brushRef="#br0" timeOffset="68509.84">30616 3927 4133 0,'0'0'4034'0,"-12"-57"-4009"15,-3 31-25-15,-1 9 0 0,-3 6 0 16,1 9 0-16,-5 3 0 15,4 9 0-15,-4 8 0 0,5 6 0 16,-1 3 0-16,5 3 0 0,8 1 0 16,3 1 0-16,8-1 0 0,7-3 0 15,7-5 0-15,3-7 0 0,3-9 0 16,4-7 0-16,2-6 0 0,4-13-1794 16,-10 2-271-16,0-5-2268 0</inkml:trace>
  <inkml:trace contextRef="#ctx0" brushRef="#br0" timeOffset="68665.07">30738 3502 8192 0,'0'0'0'0,"0"0"0"15,0 0 0-15,-19 54 0 0,7-11 0 16,2 7 0-16,-3 3 0 16,7-6 0-16,2 0 0 0,0-1 0 15,2-3 0-15,2-1 0 0,4-2 0 16,2-4-25-16,4-7-1932 15,3-10-36-15,1-7-820 0</inkml:trace>
  <inkml:trace contextRef="#ctx0" brushRef="#br0" timeOffset="68806.89">30877 3968 6454 0,'0'0'1381'0,"0"0"-1024"0,0 0-357 16,0 0 0-16,0 0 0 0,0 0 0 15,-21 35 0-15,15-25 0 0,2-3 0 16,2-2 0-16,-3 0 0 15,3 0 0-15,0-1-685 0,0-1-780 16,2-3-3125-16</inkml:trace>
  <inkml:trace contextRef="#ctx0" brushRef="#br0" timeOffset="69065">31118 3427 7067 0,'0'0'728'15,"0"0"-331"-15,0 0-397 0,0 0 0 16,0 0 0-16,0 0 0 0,0 0 0 16,0 0 0-16,0 0 0 0,0 0 0 15,2 33 0-15,-2-1 0 0,0 8 0 16,-6 9 0-16,0 2 0 0,0 5 0 16,0 1 0-16,2-3 0 0,1-5 0 15,-1-3 0-15,4-4 0 0,-4-5 0 16,0-3 0-16,-2-3 0 15,-2-6 0-15,1-1 0 0,1-9 0 16,0-5-577-16,4-4 77 0,0-3 84 16,2-1-1173-16,-2-2-388 0</inkml:trace>
  <inkml:trace contextRef="#ctx0" brushRef="#br0" timeOffset="69228.03">30901 3931 6987 0,'0'0'932'0,"0"0"-659"15,0 0-273-15,56-14 0 0,-14 6 0 16,7-1 0-16,-1 1 0 0,-7 3 0 16,-2 0 0-16,-1 2 0 0,-5 2 0 15,-2 0 0-15,-7 0 0 0,-5 0-1269 16,-5 0-196-16,-5 1-80 0,-3 0-1696 0</inkml:trace>
  <inkml:trace contextRef="#ctx0" brushRef="#br0" timeOffset="69350.09">31354 3899 3405 0,'0'0'2689'16,"0"0"-1752"-16,-29 53-85 15,15-31-543-15,-3 3-309 0,1-1 0 16,1-2 0-16,5-3 0 0,4-3 0 16,4-7 0-16,2-2 0 0,0-3-165 15,6-4-1616-15,0 0-352 0,6-9-1788 16</inkml:trace>
  <inkml:trace contextRef="#ctx0" brushRef="#br0" timeOffset="69489.92">31559 3681 7423 0,'0'0'736'0,"0"0"-703"16,0 0-33-16,0 0 0 0,0 0 0 15,0 0-93-15,12 37-515 0,-4-10-813 16,-1-5-167-16,-1-1-121 0</inkml:trace>
  <inkml:trace contextRef="#ctx0" brushRef="#br0" timeOffset="69769.21">31652 3907 5134 0,'0'0'1112'16,"0"0"69"-16,-35-38-513 15,18 35-571-15,3 3-97 0,-5 5 0 16,0 6 0-16,1 4 0 0,1 1 0 16,5 2 0-16,6 1 0 0,6 0 0 15,4 2 0-15,8-4 0 16,3 1 0-16,5-5 0 0,1-2 0 0,-2-5 0 15,-1-4 0-15,-1-2 0 16,-1-5 0-16,-1-5 0 0,-3-3-137 16,1-3-103-16,-5-2 12 0,-4-2-240 15,0 0 240-15,-4-2 156 0,-2-1-80 16,-4 1-101-16,-2 0 13 0,-1 9-636 16,5 4 4-16,2 6-193 0,0 3-1892 0</inkml:trace>
  <inkml:trace contextRef="#ctx0" brushRef="#br0" timeOffset="70018.14">31716 3972 3417 0,'0'0'1157'0,"-8"40"-213"16,1-23 457-16,1-7-773 15,2-1-192-15,0-5-227 0,4-3-209 16,0-1 0-16,0-1 0 0,6-7 0 16,9-11 0-16,5-3 0 0,5-3 0 15,0-1 0-15,0 4 0 0,-3 2 0 16,-1 2 0-16,-4 7 0 15,-7 5 0-15,-4 5 0 0,-2 2 0 16,5 9 0-16,-3 9 0 0,0 5 0 16,-2 4 0-16,-2 3 0 0,-2-5 0 15,2 3 0-15,0-3 0 0,2-2 0 16,3-3 0-16,-1-7 0 0,4-3-713 16,3-7-624-16,-1-2-147 0,-2-3-2870 0</inkml:trace>
  <inkml:trace contextRef="#ctx0" brushRef="#br0" timeOffset="70296.92">32127 3927 4061 0,'0'0'1397'16,"0"0"400"-16,37-28-860 0,-30 23-937 15,-5 2 0-15,-2-3 0 16,0-1 0-16,-7 0 0 0,-7 1 0 16,-13 1 0-16,-4 5 0 0,-2 0 0 15,8 7 0-15,15 4 0 0,8 4 0 16,10 5 0-16,13 4 0 15,8-1 0-15,4 2 0 0,6-3 0 16,-2 3 0-16,-2 0 0 0,-2 2 0 16,-2 1 0-16,-4 0 0 0,-8-2 0 15,-9-3 0-15,-8-2 0 0,-4-1 0 16,-12-1 0-16,-5-1 0 0,-10-4 0 16,-6-2 0-16,-4-6 0 0,-2-5 0 15,-3-1 0-15,3-6 0 0,-3-2 0 16,7-2 0-16,2 1 0 15,8 1-1858-15,4-2-1603 0</inkml:trace>
  <inkml:trace contextRef="#ctx0" brushRef="#br0" timeOffset="73526.22">8975 7402 1068 0,'0'0'300'0,"0"0"601"0,0 0-373 0,0 0-48 16,0 0-56-16,0 0-4 0,0 0 257 16,-33-34-245-16,29 29 20 15,4-1 316-15,0 2-435 0,-4 1 19 16,4-1 204-16,0 1-364 0,0 3-44 15,4 0-100-15,0 1-48 0,3 9 0 16,7 5-8-16,-2 4-8 16,5 0 16-16,2 0 0 0,-3-4 4 15,7 2-4-15,6-3 8 0,0-1 12 16,10-1-20-16,4-2 16 0,-1-3 0 16,5-3-16-16,1 0 8 15,-1-4 4-15,5 0-12 0,2 0 0 16,-3-2 4-16,1-4-4 0,2-4 0 15,0-2 12-15,1-1-12 0,3-1 0 16,-4-2-8-16,2-1 8 0,-2 0-4 16,-3-2-24-16,3 3 28 0,-2-1 0 15,-5-1-4-15,5 2 4 0,-2 2 0 16,1 3-44-16,1 3-16 16,-5 5-28-16,1 2 0 0,0 2 76 15,-1 5 0-15,1 1-16 0,3 2 28 16,1 0 0-16,2 2 0 0,0-2-4 15,-3 3 0-15,-3-1-72 16,-3-1 44-16,-8 1 0 0,-6-3-48 16,0 3 80-16,-8-3-12 0,-2 3 4 15,0-1 8-15,-5 0-4 0,-6 2-4 16,1 0 8-16,-5-4 0 0,-2-1-20 16,2-2 8-16,-6 1-72 15,11-2-56-15,3-1 44 0,7-2-88 16,1-1 52-16,9-4-16 0,5-4-189 15,-3 0 73-15,8-1 148 0,2-1 100 16,3 2-4-16,-3 1 20 0,-1 2 16 16,1 0-4-16,5 3 40 0,3-3 124 15,7 3-36-15,8-4-16 0,-2-1-76 16,0-3-48-16,3-2-8 16,-7-2 0-16,-5-4-20 0,-11 0-32 15,-17-3-488-15,-11 3-828 0,-8 1-1390 0</inkml:trace>
  <inkml:trace contextRef="#ctx0" brushRef="#br0" timeOffset="74566.47">8676 7990 3181 0,'0'0'1977'0,"0"0"-1209"0,0 0 413 16,0 0-605-16,0 0-272 0,0 0-99 15,41 3-205-15,0-4 0 0,7-2 0 16,-1-1 0-16,1 1 0 16,-5 1 0-16,-1 1 0 0,-11 1 0 15,-4 0 0-15,-3 2 0 0,-7-2 0 16,0 1 0-16,-3-1 0 0,-8 0 0 15,0 0 0-15,-1-2-697 16,-5-1-460-16,0-3-2608 0</inkml:trace>
  <inkml:trace contextRef="#ctx0" brushRef="#br0" timeOffset="74848.23">8928 7721 5842 0,'0'0'1181'0,"0"0"-285"0,0 0-623 16,0 0-273-16,-23 69 0 0,13-17 0 15,-1 6 0-15,1 0 0 16,6-6 0-16,4-5 0 0,0-6 0 16,10-5 0-16,5-11 0 0,8-8 0 15,-7-7 0-15,5-11-3126 0</inkml:trace>
  <inkml:trace contextRef="#ctx0" brushRef="#br0" timeOffset="76787.14">9988 8012 964 0,'0'0'2241'0,"0"0"-928"16,0 0-769-16,0 0 84 0,0 0 212 15,-4-41-471-15,-8 28-61 0,-9 1 192 16,-4 1-256-16,-6 1-28 0,2 6-191 16,-2 3-25-16,2 2 0 0,7 7 0 15,5 5 0-15,3 0 0 0,7 2 0 16,7 3 0-16,0-4 0 16,7-1 0-16,3 0 0 0,7-3 0 15,3-7 0-15,1 0 0 0,-5-3 0 16,5-4 0-16,-6-2 0 0,-3 0 0 15,-4 0 0-15,-2 4 0 16,-1-3 0-16,-3-1 0 0,6 1 0 16,-6 0 0-16,2 1 0 0,2 2 0 15,-2 2 0-15,7 3 0 0,5 14 0 16,-1 5 0-16,1 7 0 16,1 3 0-16,-7 1 0 0,1 3 0 15,-5 1 0-15,-2 2 0 0,-4 1 0 16,-10-2 0-16,-5-3 0 0,-4 1 0 15,-12-3 0-15,0-2 0 0,-10-3 0 16,0-2 0-16,-7-7 0 0,5-6 0 16,1-4 0-16,7-7 0 0,13-7 0 15,5-7 0-15,7-8 0 0,6-5 0 16,4-4 0-16,10-2 0 16,6 1 0-16,15 2 0 0,5 0 0 15,3 0-445-15,6 0-475 0,-14 4-313 16,-4 1-2533-16</inkml:trace>
  <inkml:trace contextRef="#ctx0" brushRef="#br0" timeOffset="77036.25">10147 8050 6979 0,'0'0'1213'0,"0"0"-1213"0,-16-38 0 0,6 26 0 15,-1 2 0-15,-1 3 0 0,2 7 0 16,-5 6 0-16,-1 11 0 0,-1 9 0 15,-2 7 0-15,7 3 0 0,8 0 0 16,4-1 0-16,14-7 0 0,7-4 0 16,6-9 0-16,6-7 0 0,12-8 0 15,-1-2 0-15,3-11 0 16,-5-5 0-16,-5-2 0 0,-16-2 0 16,-7 0 0-16,-8 2 0 0,-6-1 0 15,-6 1 0-15,-13-3 0 0,1 3 0 16,-7 1 0-16,-2 1 0 0,7 5-917 15,3 4-1616-15,7 1-485 0</inkml:trace>
  <inkml:trace contextRef="#ctx0" brushRef="#br0" timeOffset="77206.36">10451 7955 5178 0,'0'0'1625'15,"4"34"-657"-15,-4-8-547 0,-4 4-421 16,-2-1 0-16,2 1 0 0,-2-5 0 15,2-3 0-15,-3-4 0 0,7-6 0 16,0-3 0-16,0-5 0 0,0-2 0 16,7-2 0-16,-3-7 0 0,6-10-1617 15,-4-2-124-15,5-5-808 0</inkml:trace>
  <inkml:trace contextRef="#ctx0" brushRef="#br0" timeOffset="77919.13">10526 7751 4293 0,'0'0'741'15,"0"0"303"-15,0 0-924 0,0 0-120 0,0 0 4 16,0 0-32-16,45 41-384 16,-32-12-224-16,-3 3-889 0,0 2 449 15,-1 3 7-15,-7 3-327 0,-2 3 1396 16,-7 1 668-16,-3-3 712 16,0-5-415-16,4-7 119 0,1-9 545 15,1-7-881-15,2-7-243 0,2-5 119 16,2-1-416-16,7-9 52 0,7-9-199 15,5-7-61-15,-1-7 0 0,3 2 0 16,-2 0 0-16,0 5 0 0,-7 3 0 16,-8 6 0-16,-2 9 0 0,-2 4 0 15,-2 2 0-15,0 1 0 0,-6 3 0 16,-4 7 0-16,0 6 0 16,-1 4-105-16,5 2-211 0,6-2-4 15,4-3-96-15,4-2-69 0,7-4-67 16,-1-3-380-16,7-5 296 0,-2-3 123 15,-1-1 269-15,5-7 64 16,-9-3 60-16,-1-1-108 0,-5-2 56 16,-6-2 172-16,2 1 188 0,-4 6 360 15,-4-1-52-15,2 3 153 0,-6 4-221 16,2 0-188-16,-5 2 88 16,1 1-244-16,-2 10-36 0,-3 4 0 15,5 3-44-15,4 0 28 0,6-1 64 16,0-4-64-16,10-2-16 0,2-3 4 15,7-1-4-15,-3-5 4 0,-3-1 148 16,1 0-68-16,1-5 29 0,-5 1 143 16,-4-1-112-16,1 0-20 0,-7 2 0 15,4-1-104-15,-4 3 4 0,2 1-40 16,-2 3-60-16,4 12 60 16,6 12-8-16,1 9 20 0,3 3 24 15,-2 1 172-15,-1-4-136 0,-1 1 4 16,-10 1 80-16,-4 1-104 15,-13 1 52-15,-9 2-11 0,-12 0-93 16,-7-2 0-16,-5-1 0 0,-1-6 0 16,3-4 0-16,0-8 0 0,7-6 0 15,4-8 0-15,10-7 0 16,2-5 0-16,13-10 0 0,2-3 0 16,10-2 0-16,6-3 0 0,16-3 0 15,18-4 0-15,7-4 0 0,7-3 0 16,8-2 0-16,2-4 0 0,-12 10-1505 15,2-2-1865-15</inkml:trace>
  <inkml:trace contextRef="#ctx0" brushRef="#br0" timeOffset="79255.42">13440 7250 2805 0,'0'0'728'0,"0"0"377"16,0 0-425-16,0 0-84 0,0 0 261 16,0 0-477-16,0 0-108 15,0 0 8-15,0 0-220 0,0 0 4 16,5-3-20-16,-5 9-36 0,0 3-8 15,2 10 12-15,6 6 8 0,4 5-4 16,7 2 124-16,4-3-80 16,4 1 5-16,10-1-65 0,-2-6 0 15,8 0 0-15,-1-5 0 0,5-4 0 16,5-5 0-16,-5 0 0 0,1-7 0 16,4-2 0-16,-5 0 0 15,7-6 0-15,-7 0 0 0,5-3 0 16,0-2 0-16,-5-1 0 0,5-1 0 15,-2 0 0-15,-3 1 0 0,-1-1 0 16,-3 0 0-16,3-1 0 0,-3 2 0 16,-2 0 0-16,3 4 0 0,-3 4 0 15,0 3 0-15,-10 1-33 0,2 1-3 16,-8 5-20-16,-4 1 56 16,-5 4-4-16,-1 1-32 0,-3 2 36 15,-1 5-12-15,-1-1 12 0,4 2 0 16,-3-1 0-16,-1 1 4 0,0-3-4 15,-1-4 0-15,1-2-92 0,0-4-56 16,-1-4-60-16,-3-3 28 16,0-1 148-16,-2-10 24 0,7-2 16 15,1-2-4-15,2-4 52 0,1 0-12 16,1-2 64-16,11-1 96 0,4 2-156 16,7 1 8-16,3 1-40 15,2 4-4-15,9 1-12 0,6 5 0 16,4 2-8-16,-2 2 4 0,6 4-16 15,-6 2-172-15,2 1-40 0,-4 3-152 16,-2-1 204-16,1 2 148 0,1 3 28 16,2 2 8-16,6 1 44 0,-6 0 260 15,7 2-160-15,-8-1-16 0,-7-1-96 16,-8 0-36-16,-15-5-524 0,-13-2-2886 16</inkml:trace>
  <inkml:trace contextRef="#ctx0" brushRef="#br0" timeOffset="82568.42">13194 8213 6663 0,'0'0'928'0,"0"0"-327"0,56 6-601 16,-29-6 0-16,4-6 0 0,6 0 0 15,1-2 0-15,-3 0 0 16,2-1 0-16,-6 0-545 0,-8 0-1208 16,-3 1-844-16</inkml:trace>
  <inkml:trace contextRef="#ctx0" brushRef="#br0" timeOffset="83660.73">14195 8199 2261 0,'0'0'1948'0,"0"0"-979"0,0-38-153 16,-4 19 321-16,-2-4-525 0,-5 1-244 15,-3 1-287-15,-1-2-81 16,3 5 0-16,-3 7 0 0,3 7 0 16,-2 4 0-16,-1 13 0 0,-4 7 0 15,1 10 0-15,-3 5 0 0,5 3 0 16,3 0 0-16,5-1 0 16,8-5 0-16,4-6 0 0,6-6 0 15,7-5 0-15,8-8 0 0,2-6 0 16,0-5 0-16,-1-5 0 0,-1-6 0 15,-8 0 0-15,-1-2 0 0,-1 1 0 16,-9 0 0-16,0 5 0 0,-6 2 0 16,4 3 0-16,-4 3 0 0,4 0 0 15,-1 3 0-15,7 5 0 16,4 10 0-16,3 7 0 0,-1 5 0 16,3 4 0-16,-7 1 0 0,-1 2 0 15,-1 3 0-15,-4 1 0 0,-6 0 0 16,-12 0 0-16,-9 1 0 15,-4-2 0-15,-8-2 0 0,-2-3 0 16,-4-4 0-16,-7-7 0 0,-1-5 0 16,3-5 0-16,3-8 0 0,10-4 0 15,8-10 0-15,5-10 0 16,7-6 0-16,5-6 0 0,6-3 0 16,15 0 0-16,1 3 0 0,11 2 0 15,4 2 0-15,6 4 0 0,1-3-221 16,-12 9-911-16,5-2-389 0</inkml:trace>
  <inkml:trace contextRef="#ctx0" brushRef="#br0" timeOffset="83940.1">14455 8124 7163 0,'0'0'580'0,"0"0"-131"0,-29-33-449 0,19 23 0 16,0 1 0-16,-5 5 0 0,5 4 0 15,-7 8 0-15,1 6 0 16,-3 7 0-16,3 6 0 0,5 3 0 16,5 2 0-16,6-1 0 0,6-2 0 15,9-1 0-15,8-7 0 0,6-3 0 16,-1-6 0-16,8-8 0 16,-3-4 0-16,-2-3 0 0,-4-8 0 15,-7-4 0-15,-1-4 0 0,-13-5 0 16,0-1 0-16,-6-1 0 0,-6 0 0 15,-4 0 0-15,-1 1 0 0,-3-1 0 16,-3 5 0-16,5 2 0 0,4 4-1025 16,2 6-272-16,6 3-336 0</inkml:trace>
  <inkml:trace contextRef="#ctx0" brushRef="#br0" timeOffset="84125.71">14699 8081 5706 0,'0'0'1001'0,"-4"35"-169"15,-6-10-179-15,-1 1-653 16,1 1 0-16,0 0 0 0,-1-3 0 16,5-3 0-16,6-4 0 0,6-4 0 15,5-2 0-15,-1-7 0 0,5-2 0 16,-3-7 0-16,2-11-1702 16,-7 1-394-16,-1-5-2202 0</inkml:trace>
  <inkml:trace contextRef="#ctx0" brushRef="#br0" timeOffset="84220.17">14763 7765 4842 0,'0'0'1000'16,"0"0"-1000"-16,0 0 0 0,0 0-1088 15,0 0-1822-15</inkml:trace>
  <inkml:trace contextRef="#ctx0" brushRef="#br0" timeOffset="84469.16">14865 8290 7151 0,'0'0'516'16,"0"0"9"-16,0 0-525 0,0 0 0 16,8-48 0-16,2 12 0 0,3-3 0 15,7 0 0-15,-3 4 0 0,4 6 0 16,-1 5 0-16,-5 8 0 16,-9 7 0-16,0 7 0 0,-2 2 0 15,2 8 0-15,-1 11 0 0,1 2 0 16,-6 6 0-16,4-1 0 0,-4 0 0 15,2-2 0-15,2 0 0 0,2-2 0 16,5-4 0-16,3-3-209 0,3-7-1007 16,3-2 47-16,-3-5-136 0,-3-2-1548 15</inkml:trace>
  <inkml:trace contextRef="#ctx0" brushRef="#br0" timeOffset="84882.51">15253 8083 4506 0,'0'0'724'15,"-10"-43"20"-15,4 18-208 16,-9 5-175-16,5 2 247 0,-7 6-436 16,5 7 68-16,-7 6 61 0,3 8-301 15,-5 10 0-15,-2 5 0 0,7 3 0 16,6 5 0-16,5 0 0 16,5 0 0-16,15-4 0 0,1-4 0 15,7-6 0-15,4-5 0 0,2-7 0 16,0-5 0-16,-4-2 0 0,-5-7 0 15,-3-5 0-15,-3-3 0 0,-7 0 0 16,-1-2 0-16,-2 6 0 0,-4 2 0 16,0 6 0-16,0 1 0 0,0 3 0 15,0 3 0-15,0 12 0 0,4 17 0 16,-4 11 0-16,2 9 0 16,-2 0 0-16,0-3 0 0,0-1 0 15,-6 0 0-15,-4 0 0 0,-7 0 0 16,-14-2 0-16,0-2 0 15,-10-6 0-15,-3-5 0 0,7-10 0 16,2-8 0-16,8-10 0 0,6-5 0 16,9-13 0-16,4-9 0 0,2-6 0 15,6-8 0-15,14 2 0 16,3 3 0-16,16 3 0 0,2 4 0 16,2 4 0-16,6 2 0 0,-1 0 0 15,-5 0 0-15,-10 4 0 0,-7-4-4035 0</inkml:trace>
  <inkml:trace contextRef="#ctx0" brushRef="#br1" timeOffset="124725.65">11985 2837 5294 0,'0'0'1180'0,"0"0"-599"15,0 0-177-15,0 0 180 0,-16 44-435 16,16-13-149-16,0 7 0 0,6 5 0 15,4 2 0-15,1 3 0 0,-1 4 0 16,-4 2 0-16,2-2 0 0,-8-4 0 16,0-2 0-16,-8-6 0 15,2-5 0-15,2-7 0 0,2-9-185 16,-2-8-727-16,4-7-113 0,0-4-1756 0</inkml:trace>
  <inkml:trace contextRef="#ctx0" brushRef="#br1" timeOffset="125210.38">12016 2887 4810 0,'0'0'1400'0,"6"-37"-603"16,-1 21-81-16,5 3-247 16,0-2-469-16,3 1 0 0,7 0 0 15,1 1 0-15,6 0 0 0,-2 2 0 16,1 3 0-16,1 3 0 0,4 8 0 16,-4 7 0-16,-2 8 0 0,-2 6 0 15,-9 4 0-15,-8 5 0 0,-6 1 0 16,-6 1 0-16,0 1 0 0,-8 0 0 15,-1-2 0-15,-4-1 0 16,-5-3 0-16,-3-2 0 0,-4-1 0 16,-2-5 0-16,-2-6 0 0,4-4 0 15,0-5 0-15,4-5 0 0,6-2 0 16,-2-2 0-16,9 0 0 0,8-1 0 16,1 1 0-16,5 1 0 15,0 1 0-15,0 0 0 0,0 3 0 16,11 11 0-16,3 11 0 0,3 4 0 15,4 8 0-15,-1-3 0 0,3-3 0 16,-2-2 0-16,3-2 0 0,3-4 0 16,-4-1 0-16,6-5 0 15,-6-3 0-15,-7-5-801 0,-1-3-2245 0</inkml:trace>
  <inkml:trace contextRef="#ctx0" brushRef="#br1" timeOffset="125536.94">12341 3373 7175 0,'0'0'852'0,"0"0"-687"0,0 0-165 16,0 0 0-16,18-34 0 0,-3 16 0 15,1-1 0-15,-1-1 0 0,1 2 0 16,-5-1 0-16,-1 2 0 0,0 0 0 15,-3 2 0-15,-3 1 0 0,0 6 0 16,-4 2 0-16,-4 2 0 0,0 4 0 16,-9 2 0-16,-8 12 0 15,-5 6 0-15,-5 11 0 0,4 4 0 16,2 1 0-16,0 3 0 0,13-1 0 16,5 0 0-16,7-4 0 0,3-4 0 15,11-2 0-15,9-10 0 0,8-6 0 16,10-6 0-16,7-6 0 15,14-5 0-15,-19-3-1766 0,5-3-307 0</inkml:trace>
  <inkml:trace contextRef="#ctx0" brushRef="#br1" timeOffset="126646.8">13087 2794 4642 0,'0'0'476'0,"6"-43"140"15,-6 24 20-15,-6 6 61 0,-2 0-373 16,1 2 4-16,-3 3 0 0,0 2-183 15,-1 5-145-15,-5 3 0 0,-5 7 0 16,1 7 0-16,-3 6 0 0,-2 6 0 16,2 4 0-16,-2 2 0 15,9 5 0-15,1 3 0 0,5-1 0 16,4 2 0-16,2-4 0 0,4-2 0 16,10-3 0-16,0-2 0 0,7-3 0 15,4-4 0-15,4-3 0 0,-3 0 0 16,3-1-53-16,-2-2-35 15,-3 0-92-15,-1-2-100 0,-9 0 84 16,-3 1 76-16,-3-4 52 0,-4 4 68 16,-9 0-8-16,-1 0 8 0,-6 1 0 15,-9 0 24-15,2 3-4 0,-4-1-20 16,0-1 16-16,2-3 4 0,9-2-8 16,1-3 176-16,5-5-112 15,4-2 4-15,2-3-8 0,4 0-64 16,0 0-8-16,0-1 0 0,0 1-36 15,0 0 36-15,4 0 0 0,6 2-36 16,3-1 20-16,1 1-76 0,3-2-100 16,-3 0 44-16,-3 1-152 15,-5 0-36-15,-2 0 75 0,-2 4 129 16,-2 3 132-16,-2 6 88 0,-2 5 297 16,-7-1-217-16,-5 2-72 0,1-1 16 15,-5 3-108-15,1 1 8 0,-6 3-4 16,0 0 0-16,7 2-8 15,-3 3 124-15,1 1 148 0,9 2 36 16,1 3 133-16,6 4-441 0,4 0 0 16,0 3 0-16,10 0 0 0,5 1 0 15,7-1 0-15,-1-5 0 0,6-1 0 16,4-5 0-16,0-6 0 16,0-3 0-16,6-8-269 0,-12-6-1416 15,-2-5-1344-15</inkml:trace>
  <inkml:trace contextRef="#ctx0" brushRef="#br1" timeOffset="127745.99">22333 2797 5550 0,'0'0'848'0,"0"0"-603"0,0 0-69 15,0 0-28-15,44 23 68 16,-13-14 188-16,4 1-228 0,4-1-12 16,0-1 92-16,1 2-247 0,3 2-9 15,-6-1 0-15,-6 1 0 0,-8-1 0 16,-11-3 0-16,-3-2 0 0,-7 0-9 16,-2 0-3-16,0 0 4 15,-11 7 8-15,-9 7 29 0,-7 5-29 16,-6 3 0-16,0 1 0 0,4 1 0 15,4 2 0-15,2 0 0 0,7 2 0 16,-3 0 0-16,9 0-21 0,1 0-231 16,3 1 40-16,2-3-168 15,2-2 264-15,0-3 116 0,2-3-16 16,0-4-4-16,0-3-20 0,2-3 16 16,2-3-28-16,-2-4 52 0,2-2-12 15,-2-2-8-15,3 1 8 0,-1-2-132 16,-4 1-76-16,4-1 19 0,-4-1 137 15,0 3 28-15,-6 5-20 16,-5 8 56-16,-1 5 0 0,-1 7 152 16,1 3 249-16,2-1-157 0,1 2-40 15,5-1 176-15,4 0-252 0,2 0-36 16,5-3-4-16,-1 2-88 16,8-2 28-16,-1 0 40 0,1 0-52 15,1 0-4-15,1 2-4 0,-3-2 0 16,-3-2-8-16,-4-2 0 0,-4-2 16 15,-4 1-16-15,-6-3 53 0,-7 2-53 16,-5-3 0-16,-3 0 0 16,-8-2 0-16,-10-4 0 0,-3-3 0 15,-5-4 0-15,-5-5 0 0,4-4 0 16,1-9 0-16,11 2-185 0,7-8-5229 0</inkml:trace>
  <inkml:trace contextRef="#ctx0" brushRef="#br1" timeOffset="129841.5">7036 2134 2193 0,'0'0'2465'0,"0"0"-1769"0,-6 51-520 15,6-29-16-15,6-1-120 0,5-1-36 16,-5-1-4-16,2-2 16 0,-2-7-4 16,1-1-12-16,-3-6 204 15,-4 0 84-15,0-2 77 0,0-1 527 16,0-4-232-16,-8-8-639 0,-1-9-21 16,-1-10 0-16,0-7 0 0,-1-4 0 15,7-3 0-15,-2-2 0 0,6 1 0 16,2 4 0-16,6 5 0 0,9 6 0 15,-3 5 0-15,7 8 0 16,2 6 0-16,1 5 0 0,3 5 0 16,0 2 0-16,0 0 0 0,-2 6-557 15,-4-1-1932-15,-11 2-993 0</inkml:trace>
  <inkml:trace contextRef="#ctx0" brushRef="#br1" timeOffset="130113.97">7404 2275 5046 0,'0'0'1096'15,"0"0"-219"-15,0 0-117 0,42-55-347 16,-32 27-413-16,-6-1 0 0,-4-2 0 16,-2-6 0-16,-6-2 0 0,-7 2 0 15,1 3 0-15,-3 9 0 0,5 10 0 16,2 10 0-16,-5 6 0 0,5 13 0 15,-7 10 0-15,7 7 0 16,-4 5 0-16,7 5 0 0,1-2 0 16,6-1 0-16,6-1 0 0,9-7 0 15,8-3 0-15,1-5-217 0,9-6-295 16,5-7-388-16,3-7 191 16,7-4 177-16,-13-5-1033 0,-2-5-244 0</inkml:trace>
  <inkml:trace contextRef="#ctx0" brushRef="#br1" timeOffset="130429.11">7698 2032 4894 0,'0'0'1008'0,"0"0"-203"0,-41-37 247 15,26 33-724-15,7 0-223 0,-2 4-105 16,5 2 0-16,-5 8 0 0,4 5 0 16,-4 7 0-16,1-1 0 0,7 3 0 15,-2-3 0-15,2 1 0 0,2-5 0 16,6-5 0-16,-4-2 0 0,9-4 0 15,-1-4 0-15,4-2 0 16,1-1 0-16,-3-9 0 0,3-3 0 16,-5-2 0-16,2-4 0 0,-1 3 0 15,-3 4 0-15,-6 4 0 0,2 5 0 16,-4 3 0-16,2 2 0 0,2 10 0 16,1 6 0-16,1 7 0 15,-2-1 0-15,2-2 0 0,-2-5 0 16,7-3 0-16,-1-5 0 0,2-5-301 15,5-8-695-15,-3-3-1153 0,-3-8-1273 0</inkml:trace>
  <inkml:trace contextRef="#ctx0" brushRef="#br1" timeOffset="130586.95">7876 1635 7019 0,'0'0'936'0,"0"0"-699"0,0 0-237 16,0 0 0-16,-11 59 0 0,7-16 0 15,4 10 0-15,0 2 0 16,4-3 0-16,3 3 0 0,3-1 0 16,2-1 0-16,-1-2 0 0,3-3 0 15,-4-8 0-15,-5-12-2126 0,1-12-1912 0</inkml:trace>
  <inkml:trace contextRef="#ctx0" brushRef="#br1" timeOffset="130984.88">8632 2101 6995 0,'0'0'116'15,"-4"43"-32"-15,4-10 460 0,0 6-268 16,0 1-99-16,4 4-177 0,-2 1 0 16,2-2 0-16,-4 0 0 15,0-3-13-15,-6-4-363 0,2-9-768 16,0-8-261-16,2-10-464 0</inkml:trace>
  <inkml:trace contextRef="#ctx0" brushRef="#br1" timeOffset="131280.42">8587 2016 6615 0,'0'0'704'0,"0"0"-16"16,0 0-503-16,0 0-185 16,0-37 0-16,16 22 0 0,5 0 0 15,8 2 0-15,-2 4 0 0,0 3 0 16,4 5 0-16,0 1 0 0,-4 3 0 15,-7 5 0-15,1 2 0 0,-11-1 0 16,-4 2-97-16,-6 2 65 0,-6 5 28 16,-8 0 4-16,-7 3 133 15,-6 3-133-15,-4-1 0 0,4 0 0 16,1 0 0-16,1-6 0 0,8-5 0 16,7-4 0-16,6-5 0 0,4-3-541 15,4 0-247-15,12-2-273 0,-1-2-444 16,12-4 113-16</inkml:trace>
  <inkml:trace contextRef="#ctx0" brushRef="#br1" timeOffset="131680.54">9006 2023 6394 0,'0'0'633'0,"-41"-18"267"0,18 14-644 16,9 4-247-16,-3 4-9 0,7 7 0 15,0 4 0-15,-1 7 0 16,5 3 0-16,2 0 0 0,4 4 0 0,0-1 0 16,4 0 0-16,6-6 0 15,3-4 0-15,8-7 0 0,-1-7 0 16,1-2 0-16,0-2 0 0,-1-4 0 16,-20 4 0-16,37-15 0 0,-20 5-273 15,0 2-231-15,-3 1 56 0,3 2-237 16,-7 3 57-16,4 2-8 0,-3 2-17 15,1 3 577-15,-2 0 76 16,1 0 321-16,-7 1 51 0,2-1 12 16,-2 0 288-16,2-1-272 0,-6 0-39 15,5 0 115-15,-5-2-300 0,2-2 88 16,-2 0 213-16,0-1-477 16,-2-6 0-16,-3-5 0 0,-1-5 0 15,-4-2 0-15,4-3 0 0,-3-2 0 16,3-1 0-16,6 0 0 0,0-1 0 15,4 0 0-15,3-4-581 0,3 1-315 16,-4 4-521-16</inkml:trace>
  <inkml:trace contextRef="#ctx0" brushRef="#br1" timeOffset="131864.35">9327 1673 6106 0,'0'0'565'0,"-17"35"-61"15,9-6-176-15,6 8-52 16,2 6 112-16,6 4-363 0,5 5-25 16,-1 3 0-16,4-2 0 0,-1 3 0 15,3-4 0-15,-1-1 0 0,1-3 0 16,-1-5 0-16,-3-4 0 16,-4-7-141-16,-8-10-2124 0,0-12-188 0</inkml:trace>
  <inkml:trace contextRef="#ctx0" brushRef="#br1" timeOffset="132008.89">9221 2158 7103 0,'0'0'324'16,"44"-32"-300"-16,1 13 717 15,5 5-741-15,12-2 0 0,0 2 0 16,0 3 0-16,-8 3 0 0,-7 1 0 16,-16 3 0-16,-4-4-1670 0</inkml:trace>
  <inkml:trace contextRef="#ctx0" brushRef="#br1" timeOffset="132519.01">6768 2857 7567 0,'0'0'180'0,"-15"55"72"16,9-23-59-16,2-6-193 0,4 0 0 0,0-2 0 16,0-4 0-16,6-5 0 0,-2-4-285 15,2-4-767-15,-1-3-329 0</inkml:trace>
  <inkml:trace contextRef="#ctx0" brushRef="#br1" timeOffset="132673.37">6877 2515 6266 0,'0'0'793'0,"0"0"15"0,0 0-600 15,0 0-172-15,0 0-36 0,-20 51-64 16,20-29-280-16,6 2-837 0,0-10-167 15,4 2-341-15</inkml:trace>
  <inkml:trace contextRef="#ctx0" brushRef="#br1" timeOffset="132984.15">7098 2842 6462 0,'0'0'697'0,"0"0"-209"0,-41-26 57 16,25 22-545-16,5 1 0 0,3 2 0 15,6 0 0-15,-2 1 0 16,4 0 0-16,-4 2 0 0,2 1 0 16,-3 4 0-16,3 3 0 0,-2 4 0 15,4 2 0-15,6-1 0 0,9 0 0 16,1-3 0-16,5 0 0 0,0-1 0 16,6-2 0-16,-3 2 0 15,-1-1 0-15,-8 0 0 0,-3 2 0 16,-4 1 0-16,-8 3 0 0,-4 0 0 15,-12 4 0-15,-9-1 0 16,-2 1 0-16,-10-1 0 0,-5-3 0 0,5-4 0 16,0-6 0-16,10-5 0 15,2-2 0-15,11-4 0 0,12-7-661 16,2 1-1072-16,12-3-880 0</inkml:trace>
  <inkml:trace contextRef="#ctx0" brushRef="#br1" timeOffset="133397.78">7770 2835 6571 0,'0'0'468'0,"0"0"380"0,0 0-543 0,0 0-305 15,0 0 0-15,-18 64 0 0,12-11 0 16,-5 4 0-16,5-2 0 0,2-15 0 16,4-6 0-16,4-8 0 15,6-9 0-15,1-10-1261 0,-5-4-916 16,4-13-1785-16</inkml:trace>
  <inkml:trace contextRef="#ctx0" brushRef="#br1" timeOffset="133567.51">7861 2509 5906 0,'0'0'148'0,"0"0"252"0,0 0-171 16,0 0-221-16,-10 33-4 0,10-14-4 15,4 1-80-15,6 2-377 16,1-7-1103-16,1 4-437 0</inkml:trace>
  <inkml:trace contextRef="#ctx0" brushRef="#br1" timeOffset="133944.39">7903 3220 4630 0,'0'0'1144'0,"0"0"-572"16,0 0-47-16,0 0 303 0,2-46-604 15,8 7-100-15,4-10 0 0,3 0-103 16,-3 5-21-16,3 5 0 0,-3 8 0 16,-3 9 0-16,-5 12 0 15,-2 5 0-15,-2 5 0 0,2 3-65 16,0 13-151-16,-4 11 192 0,0 8 4 16,-4 0 0-16,-2 0 20 0,2-9 0 15,4-2 4-15,0-6-4 0,0-6 0 16,4-2-20-16,-4-7 12 0,2-3-12 15,2 0-20-15,3-8 40 16,3-10 40-16,0-7-28 0,1-4-4 16,-1-4 16-16,0 0-12 0,3-1-12 15,1 3 40-15,-4 5-24 0,-3 8-16 16,-3 9 56-16,0 5-24 0,-2 2 120 16,2 2-115-16,0 2-37 15,-2 10 0-15,7 11 0 0,-7 5 0 16,2 6 0-16,2 2 0 0,-2-3 0 15,-2 1 0-15,6 0 0 0,-1 2 0 16,-1-1 0-16,2-2 0 0,-6-1 0 16,2-8 0-16,-4-3-2926 0</inkml:trace>
  <inkml:trace contextRef="#ctx0" brushRef="#br1" timeOffset="134352.97">8260 3562 6346 0,'0'0'417'0,"0"0"167"0,0 0 261 0,0 0-845 15,0 0 0-15,-6-38 0 0,2 3 0 16,4-6 0-16,-4-9 0 0,2-6 0 15,-7-8 0-15,7-9 0 16,2-3 0-16,0-1 0 0,11 7 0 0,9 12 0 16,-1 11 0-16,10 9 0 15,-2 6 0-15,0 9 0 0,-7 9 0 16,-9 7 0-16,-1 7 0 0,-4 0 0 16,9 8 0-16,-5 7 0 0,2 6 0 15,-1 6 0-15,-7 3 0 0,-4 5 0 16,-10 4 0-16,-7 3 0 0,-8-1 0 15,-2 0 0-15,0-5 0 16,1-4 0-16,5-12 0 0,6-8 0 16,9-7 0-16,2-9-701 0,4-17-231 15,4 2-1834-15,9-14-1023 0</inkml:trace>
  <inkml:trace contextRef="#ctx0" brushRef="#br1" timeOffset="134554.07">8564 2501 6286 0,'0'0'309'0,"0"0"807"0,0 0-676 16,0 0-399-16,-14 38-41 15,14 0 0-15,0 9 0 0,0 6 0 16,0 1 0-16,0 4 0 0,4 1 0 16,-4 2 0-16,-4-2 0 0,-1-6 0 15,3-5 0-15,2-8 0 0,0-11 0 16,2-8 0-16,3-11 0 0,-1-5-2034 15,-2-8-679-15</inkml:trace>
  <inkml:trace contextRef="#ctx0" brushRef="#br1" timeOffset="134706.24">8676 2892 7539 0,'0'0'653'0,"0"0"-653"15,0 0 0-15,-6 36 0 0,6-8 0 16,-5 3 0-16,5 1 0 0,0-5 0 15,0 4 0-15,0-5 0 0,0-1 0 16,0-5 0-16,0-7-1205 0,0-6-916 16,5-7-1481-16</inkml:trace>
  <inkml:trace contextRef="#ctx0" brushRef="#br1" timeOffset="134846.24">8713 2699 7819 0,'0'0'373'0,"0"0"-373"0,0 0 0 15,0 0 0-15,0 0 0 16,0 0 0-16,0 0 0 0,0 0 0 16,0 0-461-16,52 22-720 0,-38-6-247 15,-6 0-3342-15</inkml:trace>
  <inkml:trace contextRef="#ctx0" brushRef="#br1" timeOffset="135110.84">8791 3063 5342 0,'0'0'776'0,"0"0"-23"0,58-3 527 0,-33-8-1239 16,2-4-41-16,0-7 0 0,-2-3 0 16,-3-2 0-16,-1 2 0 15,-11 0 0-15,-5 2 0 0,-5 0 0 16,0 5 0-16,-11 2 0 0,-3 9 0 16,3 7 0-16,-5 5 0 0,-1 9 0 15,3 6 0-15,-7 6 0 0,5 5 0 16,-1 6 0-16,3-1 0 0,7-1 0 15,3-3 0-15,8-6 0 16,17-5 0-16,2-4 0 0,8-9 0 16,6-7 0-16,4-3-553 0,3-11-139 15,1-2-361-15,-1-4 249 0,-13 3-261 16,-4-1-2624-16</inkml:trace>
  <inkml:trace contextRef="#ctx0" brushRef="#br1" timeOffset="135329.85">9296 2875 6038 0,'0'0'965'0,"-13"-34"-481"0,5 15 221 16,2 5-705-16,0 4 0 0,-5 4 0 15,1 5 0-15,-4 2 0 0,-3 10 0 16,1 5 0-16,-3 8 0 0,0 7 0 16,5 5 0-16,4 2 0 0,5 1 0 15,5-5 0-15,9-2 0 0,7-7 0 16,7-7 0-16,6-7 0 0,4-8 0 15,-2-3 0-15,0-6 0 16,-4-3 0-16,-2-4-285 0,-13 2-775 16,-2-1-1910-16</inkml:trace>
  <inkml:trace contextRef="#ctx0" brushRef="#br1" timeOffset="135544.42">9263 2470 6006 0,'0'0'1161'0,"0"0"-136"0,0 0-1025 16,0 0 0-16,0 0 0 0,0 0 0 15,0 0 0-15,0 0 0 16,-4 45 0-16,14 19 0 0,4 14 0 16,-1 5 0-16,1-4 0 0,-1 1 0 15,-3-1 0-15,0-5 0 0,-1-10 0 16,-1-10 0-16,0-18 0 0,-6-6-2910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1-13T19:13:26.73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1346 10071 3113 0,'0'0'3702'0,"0"0"-2466"0,0 0-1095 16,0 0-141-16,0 0 0 0,0 0 0 15,0 0 0-15,0 0 0 0,0 0 0 16,51-9 0-16,5 7 0 16,21-8 0-16,7 0 0 0,-5-1 0 15,-11 3 0-15,-20 4 0 0,-11 3 0 16,-6 1 0-16,-10 1-457 0,-11 2-1568 15,-10 0-88-15</inkml:trace>
  <inkml:trace contextRef="#ctx0" brushRef="#br0" timeOffset="231">1621 10047 6947 0,'0'0'852'16,"0"0"-459"-16,-11 38-393 0,17-17 0 16,3 6 0-16,1 1 0 0,5 6 0 15,-1 4 0-15,5 3 0 0,-3 6 0 16,-1 0 0-16,-3 3 0 16,-6 1 0-16,-4 1 0 0,-2-4 0 15,-4-4 0-15,-2-7 0 0,2-13-2458 16,-2-6-591-16</inkml:trace>
  <inkml:trace contextRef="#ctx0" brushRef="#br0" timeOffset="402.13">1451 10664 5922 0,'0'0'1945'0,"0"0"-1620"0,0 0-325 15,0 0 0-15,0 0 0 0,52 2 0 16,-17-1 0-16,4 0 0 15,-2-1 0-15,5-1 0 0,1-6 0 16,9-6 0-16,-5-5 0 0,-9 3-1097 16,-3-7-1444-16</inkml:trace>
  <inkml:trace contextRef="#ctx0" brushRef="#br0" timeOffset="695.57">1970 10423 5966 0,'-12'34'873'15,"3"-2"-401"-15,1 5 168 0,2-3-399 16,6-2-241-16,-4-1 0 0,4-4 0 16,4-3 0-16,-2-5 0 0,2-5 0 15,0-8 0-15,-4-2 0 16,2-4 0-16,0-6 0 0,4-11 0 16,5-9 0-16,1-10 0 0,3-6 0 15,5 0 0-15,-3 6 0 0,-1 6 0 16,-1 10 0-16,-5 8 0 0,-8 6 0 15,2 6 0-15,1 0 0 16,5 7 0-16,2 12 0 0,3 8 0 16,-3 8 0-16,1 3 0 0,-1-3 0 15,0 0 0-15,1-3 0 0,-3-2 0 16,0-2 0-16,1-1 0 16,-3-5 0-16,0-6 0 0,-6-7-2214 0</inkml:trace>
  <inkml:trace contextRef="#ctx0" brushRef="#br0" timeOffset="1083.71">2323 9889 6486 0,'0'0'345'0,"0"0"771"15,0 0-871-15,0 0-245 0,0 0 0 0,21 53 0 0,-8-4 0 0,3 10 0 16,-1 8 0-16,-1-2 0 0,-8 4 0 16,-2 2 0-16,-2 0 0 0,-2-2 0 15,-6-4 0-15,0-9 0 0,-2-10 0 16,-1-13 0-16,5-13 0 16,-2-10-3150-16,-2-10-1776 0</inkml:trace>
  <inkml:trace contextRef="#ctx0" brushRef="#br0" timeOffset="1239.05">2222 10391 7071 0,'0'0'692'15,"0"0"-263"-15,50-9-429 0,-30 7 0 16,1 1 0-16,2-2 0 16,2 2 0-16,-3-1 0 0,7-2 0 15,0 1 0-15,0-5 0 0,-6 3-885 16,-4-1-1636-16</inkml:trace>
  <inkml:trace contextRef="#ctx0" brushRef="#br0" timeOffset="1671.79">2588 10514 5898 0,'0'0'1105'16,"0"0"-117"-16,0 0-787 0,0 0-201 15,0 0 0-15,35-51 0 16,-14 27 0-16,0 2 0 0,1 1 0 16,-5 0 0-16,-3 1 0 0,-5 5 0 15,-7-1 0-15,-4 3 0 0,-9 0 0 16,-3 4 0-16,-7 5 0 16,-4 4 0-16,3 11 0 0,-5 9-221 15,2 6-43-15,0 8 108 0,6 5 44 16,9-1 32-16,10 1 72 0,10-3 4 15,7-1-56-15,8-6-84 0,8-4-8 16,4-4 128-16,6-5 24 0,3-4 176 16,-1-3 8-16,-1-3-16 0,-7-1-20 15,-10-3-136-15,-11 1-12 16,-7-2 0-16,-7-1 8 0,-2 1-8 16,-2-1 340-16,-9-1-151 0,1-5-189 15,-4-7 0-15,3-5 0 0,1-7 0 16,2-1 0-16,3 1 0 0,5-1 0 15,0 4 0-15,5 1 0 16,3 0 0-16,0 1 0 0,9 0 0 16,-7-3 0-16,11 0 0 0,-9 5 0 15,3-2-1377-15</inkml:trace>
  <inkml:trace contextRef="#ctx0" brushRef="#br0" timeOffset="2289.73">3045 10790 5470 0,'-2'47'696'0,"2"-1"-171"0,2 7 183 15,-2-5-608-15,0-1 4 0,0-2 8 16,0-3-100-16,-2-4-12 0,-2-6 0 15,0-9 0-15,1-8-12 0,-3-6-124 16,4-8-88-16,-4-2 48 0,2-12-473 16,-2-15-111-16,-1-8-84 0,1-12-565 15,0-9 477-15,2-4-257 16,-4-8 989-16,6-3 200 0,2 0 1069 16,2 6 375-16,6 6-415 0,4 4 15 15,3 6 373-15,5 5-741 0,-3 7-359 16,4 6-317-16,-1 5 0 0,3 3 0 15,2 4 0-15,-2 5 0 16,1 2 0-16,-3 3 0 0,2 4 0 16,-2 0 0-16,-1 6 0 0,1 3 0 15,-7 5 0-15,-1 6 0 0,-5 4 0 16,-2 2 0-16,-6 4 0 16,0 2 0-16,-8-1 0 0,-4 0 0 15,-3 0 0-15,-6-2 0 0,-1 1 0 16,-5-4 0-16,-4-3 0 0,8-7 0 15,2-3 0-15,7-7 0 0,4-7 0 16,5-6-129-16,5-3-599 0,5-1-981 16,-1 2-300-16</inkml:trace>
  <inkml:trace contextRef="#ctx0" brushRef="#br0" timeOffset="2697.88">3312 10600 5390 0,'0'0'684'0,"0"0"-212"0,0 0 329 0,0 0-381 15,0 0-84-15,0 0-247 0,0-46-89 16,6 22 0-16,4 1 0 16,5 0 0-16,-1 1 0 0,3 0 0 15,3 1 0-15,-3 2 0 0,3 1 0 16,-3 3 0-16,-7 2 0 0,3 2 0 15,-1 3 0-15,1 1 0 0,-3 1 0 16,4 0 0-16,3 0-213 0,-5 0 37 16,3 0 152-16,-3-1 24 0,-2 1 8 15,-1 0 20-15,-9 3-20 0,0 0 320 16,0 1-287-16,0-3-41 16,-9-1 0-16,3 2 0 0,0-1 0 15,-4 2 0-15,-1 3 0 0,-3 5 0 16,2 9 0-16,-7 5 0 0,4 5 0 15,3 2 0-15,2 3 0 16,1-1 0-16,7 4 0 0,6 0 0 16,11-3 0-16,2-3 0 0,14-6 0 15,2-7 0-15,12-6 0 0,3-6 0 16,3-5 0-16,-1-7 0 16,-5-6 0-16,-18 3 0 0,-6-6-4031 0</inkml:trace>
  <inkml:trace contextRef="#ctx0" brushRef="#br0" timeOffset="2941.02">3830 9911 8059 0,'0'0'133'0,"0"0"-133"16,0 0 0-16,0 0 0 15,0 0 0-15,0 0 0 0,-8 56 0 16,8 5 0-16,0 11 0 0,4 4 0 15,-2-1 0-15,7 4 0 16,-7 2 0-16,0-3 0 0,-2-2 0 16,-2-7 0-16,-7-9 0 0,-1-9 0 15,-6-17-101-15,1-13-3108 16,-2-17-841-16</inkml:trace>
  <inkml:trace contextRef="#ctx0" brushRef="#br0" timeOffset="3048.65">3715 10480 7015 0,'0'0'88'0,"49"-44"1001"15,-18 25-1089-15,-4 6 0 0,-2 5 0 16,0 3 0-16,-3 1 0 0,-1 2 0 16,0 0 0-16,2-1 0 0,-7 1-841 15,3-7-3253-15</inkml:trace>
  <inkml:trace contextRef="#ctx0" brushRef="#br0" timeOffset="3548.69">4209 10470 5062 0,'0'0'1024'0,"2"-38"-75"0,-8 18 83 15,-11 1-907-15,-4 1-125 0,1 3 0 16,-7 3 0-16,2 5 0 16,2 6 0-16,7 3 0 0,1 11 0 15,5 12 0-15,-9 9 0 0,3 7 0 16,3 2 0-16,3-2 0 0,4-5 0 15,6-6 0-15,8-7 0 16,11-6 0-16,8-9 0 0,4-8 0 16,6-8 0-16,4-11 0 0,-4-4 0 15,1-3 0-15,-12-1 0 0,-1 4 0 16,-8 3 0-16,-7 6 0 16,-8 5 0-16,-2 6 0 0,0 2 0 15,0 1 0-15,-2 4 0 0,2 12 0 16,-4 10 0-16,-2 6 0 0,6 2 0 15,-4-2 0-15,4-7 0 0,0-4 0 16,4-4 0-16,2-5 0 0,0-6 0 16,2-6-485-16,-6-2-1012 0,7-14-4453 15</inkml:trace>
  <inkml:trace contextRef="#ctx0" brushRef="#br0" timeOffset="3733.6">4490 9882 2749 0,'0'0'4866'0,"0"0"-4289"0,0 0-577 16,0 0 0-16,0 0 0 16,0 0 0-16,0 0 0 0,-19 68 0 15,17-8 0-15,2 10 0 0,0 1 0 16,2 9 0-16,-2 3 0 16,0 1 0-16,0-4 0 0,0-7 0 15,0-10 0-15,0-11 0 0,0-14 0 16,0-14-1129-16,0-12-844 0</inkml:trace>
  <inkml:trace contextRef="#ctx0" brushRef="#br0" timeOffset="3888.77">4316 10468 5754 0,'0'0'1525'0,"0"0"-612"16,0 0-913-16,41-38 0 16,-5 25 0-16,1 0 0 0,2 2 0 15,-4 0 0-15,0 2 0 0,-2 1 0 16,-6-1 0-16,0 3 0 0,-2 3 0 15,-4-1-253-15,-11 2-1388 16,0 0-596-16</inkml:trace>
  <inkml:trace contextRef="#ctx0" brushRef="#br0" timeOffset="4012.72">4709 10387 5178 0,'0'0'1280'0,"0"46"-551"0,0-16 276 16,0 0-1005-16,0 5 0 0,0 1 0 15,0-3 0-15,-4-2 0 0,4-5 0 16,0-6 0-16,4-6 0 0,-2-4 0 15,2-8-153-15,0-2-1239 0,0-8-2990 0</inkml:trace>
  <inkml:trace contextRef="#ctx0" brushRef="#br0" timeOffset="4135.71">4821 10171 5894 0,'0'0'1457'0,"0"0"-616"0,10-38-841 15,-10 38 0-15,0 0 0 0,0 7 0 16,0 10 0-16,4 12-29 0,0-2-1063 15,6 3-1978-15</inkml:trace>
  <inkml:trace contextRef="#ctx0" brushRef="#br0" timeOffset="4415.84">5060 10529 7327 0,'0'0'865'0,"-27"-43"-865"0,13 18 0 16,-3 6 0-16,3 2 0 0,-1 10 0 15,3 5 0-15,-4 3 0 0,1 11 0 16,5 8 0-16,-1 5 0 0,7 8 0 16,2 1 0-16,2 4 0 0,0-2 0 15,6-7 0-15,9-5 0 0,6-7 0 16,-1-8 0-16,1-4 0 16,2-5 0-16,-3-10 0 0,-5-5 0 15,1-6 0-15,-5-3 0 0,-1-4 0 16,0-3 0-16,-3-4 0 0,-7-4 0 15,0 4 0-15,2 4 0 16,-2 9 0-16,2 11-713 0,0 7-320 16,-2 3-371-16,0 3-3578 0</inkml:trace>
  <inkml:trace contextRef="#ctx0" brushRef="#br0" timeOffset="4632.97">5110 10636 5634 0,'0'0'1109'0,"0"0"-253"0,0 0-263 15,0 0-593-15,0 0 0 0,31-59 0 16,-12 26 0-16,3-1 0 0,-1 4 0 16,4 1 0-16,-3 8 0 0,-1 6 0 15,-6 7 0-15,1 8 0 0,-6 10 0 16,1 10 0-16,-5 9 0 16,-2 6 0-16,2 3 0 0,-6-1 0 15,5-2 0-15,-3-3 0 0,2-3 0 16,-4-3 0-16,-4-2 0 15,-3-2 0-15,-3-6-2046 0,-4-4-1883 0</inkml:trace>
  <inkml:trace contextRef="#ctx0" brushRef="#br0" timeOffset="5507.45">5854 10207 6150 0,'0'0'52'0,"0"0"497"0,0 0-361 15,0 0-172-15,0 0-16 0,0 0-48 16,0 0-801-16,0 0-747 0</inkml:trace>
  <inkml:trace contextRef="#ctx0" brushRef="#br0" timeOffset="5676.84">5817 10670 7515 0,'0'0'388'16,"0"0"-376"-16,0 0-12 0,0 0 0 16,0 0-96-16,0 0-652 0,0 0-333 15,0 0-1024-15</inkml:trace>
  <inkml:trace contextRef="#ctx0" brushRef="#br0" timeOffset="6725.73">610 11869 7135 0,'0'0'152'0,"0"0"232"0,45-16 137 0,-16 3-521 16,8-1 0-16,5 2 0 0,5-2 0 15,1 1 0-15,4 2 0 0,-3 1 0 16,-1 1 0-16,-3 0 0 16,-3-2 0-16,-5 3 0 0,-8 2-1337 15,-11 1-540-15,-12 2-1105 0</inkml:trace>
  <inkml:trace contextRef="#ctx0" brushRef="#br0" timeOffset="6957.09">872 11780 4930 0,'0'0'1701'0,"0"0"-1069"16,-12 40 188-16,16-18-711 0,2 2-109 15,5 10 0-15,1 1 0 0,2 3 0 16,5 1 0-16,-2-2 0 16,-3-3 0-16,5 2 0 0,-5 1 0 15,-4-3 0-15,5 4 0 0,-11-5 0 16,-2-2 0-16,0-3-217 0,-2-9-2140 16,-8-6-488-16</inkml:trace>
  <inkml:trace contextRef="#ctx0" brushRef="#br0" timeOffset="7126.14">767 12390 6446 0,'0'0'617'15,"0"0"367"-15,37 0-839 0,-2-2-145 16,5 0 0-16,7-1 0 0,-6 2 0 16,1 0 0-16,1 1 0 15,-1-1 0-15,5-3 0 0,1-1 0 16,-1-3 0-16,-3-5 0 0,-9 4-1277 15,0-7-1236-15</inkml:trace>
  <inkml:trace contextRef="#ctx0" brushRef="#br0" timeOffset="7496.77">1544 11788 5078 0,'0'0'844'16,"-23"-51"-63"-16,11 22-117 15,-7 0 72-15,1 4-647 0,1 1-89 16,3 4 0-16,-7 3 0 0,5 4 0 16,-3 4 0-16,-2 3 0 0,-1 5 0 15,-1 1 0-15,0 8 0 16,2 5 0-16,3 5 0 0,3 1 0 15,5 3 0-15,4 7 0 0,6 6 0 16,4 5 0-16,8 5 0 16,5 2 0-16,8 6 0 0,6 3 0 15,-2 5 0-15,2-2 0 0,-2 0 0 16,-7-2 0-16,-3-1 0 0,-9-4 0 16,-4-4 0-16,-6-6 0 0,-6-4 0 15,2-6 0-15,-6-7-221 0,-1-10-1800 16,1-7-552-16</inkml:trace>
  <inkml:trace contextRef="#ctx0" brushRef="#br0" timeOffset="7620.17">1246 12297 7739 0,'0'0'453'0,"0"0"-453"16,0 0 0-16,0 0 0 0,25-36 0 16,12 28 0-16,7-2 0 0,6 3 0 15,-5 0 0-15,-4 1 0 16,1-1 0-16,-1-1 0 0,-12 1-377 15,2-4-2520-15</inkml:trace>
  <inkml:trace contextRef="#ctx0" brushRef="#br0" timeOffset="8565.93">2867 11928 3129 0,'0'0'1821'0,"0"0"-437"0,0 0-575 0,0 0-49 0,0 0-471 15,0 0-289-15,-33 25 0 0,16 20 0 16,1 7 0-16,1 2 0 0,9-5 0 15,-2-1 0-15,6-3 0 0,2-6 0 16,0-6 0-16,10-8 0 0,1-10 0 16,5-5 0-16,5-10 0 15,2-6 0-15,3-11 0 0,3-5 0 16,0-7 0-16,0-3 0 0,-6 0 0 16,-2 0 0-16,-3 7 0 0,-5 7 0 15,-5 9 0-15,-2 4 0 16,-6 5 0-16,2 10 0 0,2 8 0 15,-4 4 0-15,2 6 0 0,0-4 0 16,5-2 0-16,-5-2 0 0,6-5 0 16,4 3 0-16,7-6 0 15,-2-3 0-15,3-1 0 0,1-5 0 16,-5-3 0-16,5-1 0 0,0-6 0 16,-7-4 0-16,5-4 0 0,-3-7 0 15,3-2 0-15,-9-6 0 0,7-6 0 16,-7-2 0-16,1-3 0 0,-5-5 0 15,-2-3 0-15,-4-2 0 0,-10 3 0 16,-1 3 0-16,-5 8 0 0,1 10 0 16,5 12 0-16,4 8 0 15,-1 7 0-15,3 1-309 0,0 6-1740 0</inkml:trace>
  <inkml:trace contextRef="#ctx0" brushRef="#br0" timeOffset="8951.85">4010 12011 6462 0,'0'0'1357'0,"0"0"-984"16,-10 50-373-16,4-11 0 0,-5 6 0 16,1-1 0-16,6-4 0 15,0-4 0-15,4-4 0 0,4-6 0 16,6-7 0-16,5-7 0 0,1-11-1265 16,-3-1-956-16</inkml:trace>
  <inkml:trace contextRef="#ctx0" brushRef="#br0" timeOffset="9107.15">4190 11678 6851 0,'0'0'256'15,"0"0"-160"-15,0 0 320 16,0 0-156-16,0 0-260 0,0 0-16 16,0 0-92-16,-31 41-340 0,31-14 28 15,0-1-777-15,4-9 1 16,0 1-161-16</inkml:trace>
  <inkml:trace contextRef="#ctx0" brushRef="#br0" timeOffset="9415.82">4388 12089 6358 0,'0'0'1253'0,"0"0"-672"0,-47-25-581 15,30 18 0-15,-1 3 0 0,1 1 0 16,1 1 0-16,1 2 0 0,5 2 0 15,4 1 0-15,2 1 0 0,2 6 0 16,2 1 0-16,2 3 0 0,6 0 0 16,2-1 0-16,1 1 0 15,5-1 0-15,5 1 0 0,-5 0 0 16,5 1 0-16,0-1 0 0,-5 2 0 16,5 0 0-16,-9 2 0 0,-3-1 0 15,-9 0 0-15,-7 1 0 16,-7 2 0-16,-7-2 0 0,-4 0 0 15,-8-3 0-15,-2-2 0 0,-2-2 0 16,0-6 0-16,6-5 0 16,8 0 0-16,4-5 0 0,11-7 0 15,4-3-849-15,4 0-572 0,4-4-3021 0</inkml:trace>
  <inkml:trace contextRef="#ctx0" brushRef="#br0" timeOffset="10024.9">5250 11423 5478 0,'0'0'968'0,"0"0"-223"0,0 0 75 0,-26 32-680 0,9 8-99 0,3 14-41 15,3 9 0-15,5-2 0 16,-2 2 0-16,6 1 0 0,2-4 0 16,-4-1 0-16,2-3 0 0,-1-2 0 15,1-8 0-15,-4-5 0 16,2-7 0-16,4-12 0 0,-4-8 0 15,4-9 0-15,0-5 0 0,4-1 0 16,2-16 0-16,11-17 0 16,8-11 0-16,1-7 0 0,3-1 0 15,-2 11 0-15,-8 7 0 0,-5 13 0 16,-3 10 0-16,-7 9 0 0,-2 4 0 16,2 12 0-16,-4 10 0 0,0 12 0 15,0 5 0-15,-4 3 0 0,2-5 0 16,2-2 0-16,0-3 0 0,0-6 0 15,6-3 0-15,0-6 0 0,5-4 0 16,-1-5 0-16,-4-4-53 0,2-5-1604 16,-3 0-303-16,1-10-866 0</inkml:trace>
  <inkml:trace contextRef="#ctx0" brushRef="#br0" timeOffset="10182.54">5523 11944 5726 0,'0'0'1913'0,"0"0"-1360"15,0 0-553-15,0 0 0 0,-4 49 0 16,-6-10 0-16,-3 4 0 16,3-2 0-16,0-6 0 0,4-4 0 15,6-9 0-15,0-3 0 0,6-7 0 16,4-9-141-16,-4-3-1291 0,3-5-3175 0</inkml:trace>
  <inkml:trace contextRef="#ctx0" brushRef="#br0" timeOffset="10327.7">5649 11702 3049 0,'0'0'2921'0,"0"0"-2369"16,0 0-443-16,0 0 55 0,0 0-164 15,0 0-381-15,0 51-343 16,0-22-1465-16,5-3-580 0</inkml:trace>
  <inkml:trace contextRef="#ctx0" brushRef="#br0" timeOffset="10701.44">5860 12122 4990 0,'0'0'968'0,"-27"-36"261"15,7 11-561-15,-3 0-360 0,-2 1-279 16,0 5-29-16,-1 6 0 0,-1 9 0 16,6 4 0-16,4 11 0 0,1 7 0 15,6 2 0-15,-1 5 0 0,11-2 0 16,0-1 0-16,2-3 0 0,17-3 0 15,2-6 0-15,1-4 0 0,5-6 0 16,-2-3 0-16,-2-4 0 0,-3-3 0 16,-5 3 0-16,-3 0 0 15,-3 2 0-15,-3 4 0 0,-2 1 0 16,0 4 0-16,4 12-121 0,1 15 65 16,1 9 40-16,-4 9-20 0,0-1 36 15,-2 0 72-15,-4 0-48 16,-10 5 20-16,-4 2 45 0,-9 6-89 15,-8-1 0-15,-10 1 0 0,-3-4 0 16,-3-4 0-16,1-11 0 16,7-9 0-16,8-15 0 0,6-11 0 15,4-10 0-15,15-18 0 0,6-14 0 0,2-13-337 16,13-20-403-16,1 10-1317 16,5-12-96-16</inkml:trace>
  <inkml:trace contextRef="#ctx0" brushRef="#br0" timeOffset="11026.35">5980 11539 6318 0,'-14'33'609'15,"8"9"-333"-15,-5 12 220 16,5 6-3-16,0 2-493 0,4 1 0 16,2 0 0-16,0 0 0 0,-2-2 0 15,2-4 0-15,-9-4 0 16,7-7 0-16,-4-12 0 0,2-10 0 15,0-11 0-15,4-8 0 0,0-5 0 16,4-5 0-16,6-14 0 0,11-13 0 16,12-8 0-16,4-6 0 15,5 4 0-15,-7 8 0 0,-4 10 0 16,-4 10 0-16,-11 9 0 0,-6 11 0 16,1 8 0-16,-9 8 0 0,-2 5 0 15,0-1 0-15,-2 2 0 0,-4-2 0 16,4-2 0-16,-1-5 0 0,3-3 0 15,7-3 0-15,-3-5 0 0,2-2-1325 16,-2-6-1421-16</inkml:trace>
  <inkml:trace contextRef="#ctx0" brushRef="#br0" timeOffset="11845.84">6691 12037 3869 0,'0'0'709'0,"0"0"-177"0,0 0 476 0,0 0-479 16,0 0-57-16,25 36 284 16,-4-33-448-16,-1-3-299 0,3-3-9 15,2-8 0-15,2-6 0 0,-2-4 0 16,2-3 0-16,-5-3 0 0,-3 1 0 16,-3 0 0-16,-9 2 0 0,-3 3 0 15,-4 3 0-15,0 5 0 0,-11 4 0 16,-3 7 0-16,-3 7 0 0,1 9 0 15,-3 13 0-15,3 8 0 0,-1 10 0 16,7 5 0-16,4 2 0 0,6 0 0 16,2-4 0-16,12-6 0 15,7-11 0-15,0-11-129 0,10-11 9 16,-3-11-8-16,1-7-100 0,2-9-76 16,-8-7-589-16,-2-5 229 0,-7-3 204 15,3 0 288-15,-1 1 164 16,-1 1 8-16,-3 5 128 0,3 7 80 15,-9 7 24-15,0 9 356 0,-2 3-235 16,0 12-101-16,-4 8 184 16,0 5-228-16,-4 4-24 0,0-1 108 15,2-1-188-15,-6-5 17 0,6-5-121 0,2-5 0 16,0-6 0-16,0-5 0 16,0 0 0-16,0-1 0 0,0-11 0 15,6-11 0-15,4-9 0 0,5-5 0 16,1-4 0-16,-1 5 0 0,1-1 0 15,1 7 0-15,-3 7 0 0,-8 10 0 16,-1 9 0-16,1 3 0 0,-2 11 0 16,2 11 0-16,0 7 0 15,-6 7 0-15,0 3 0 0,0-2 0 16,0 1 0-16,4-4 0 0,3-1 0 16,3-5 0-16,0-6 0 0,1-7-1193 15,1-6-2373-15</inkml:trace>
  <inkml:trace contextRef="#ctx0" brushRef="#br0" timeOffset="12148.87">7667 12012 5810 0,'0'0'512'0,"-31"-47"561"15,19 25-389-15,1 8-571 0,-3 6-113 16,1 3 0-16,-1 5 0 0,-3 4 0 15,-1 7 0-15,-5 9 0 0,-2 7 0 16,2 5 0-16,3 5 0 0,3 2 0 16,7-3 0-16,6 0 0 15,8-8 0-15,12-4 0 0,5-6 0 16,10-11 0-16,6-7 0 0,5-6 0 16,1-12 0-16,-6-3 0 0,-2-7 0 15,-8-1 0-15,-10 2 0 16,-7 0 0-16,-10 1 0 0,0 0 0 15,-10 3 0-15,-5 4 0 0,3 2 0 16,-5 7 0-16,3 5-989 16,4 2-88-16,3 3-347 0,3-2-3046 0</inkml:trace>
  <inkml:trace contextRef="#ctx0" brushRef="#br0" timeOffset="12418.81">7797 11934 5582 0,'0'0'1269'0,"0"0"72"15,0 0-1341-15,0 0 0 0,-31 45 0 16,21-14 0-16,4 7 0 0,6 1 0 16,0-1 0-16,6-5 0 15,6-1 0-15,7-6 0 0,8-2 0 16,0-9 0-16,4-5 0 0,0-5 0 16,0-6 0-16,-5-8 0 0,1-5 0 15,-6-7 0-15,0-1 0 16,-9-3 0-16,-2-3 0 0,-1-2 0 15,-7-1 0-15,-2 0 0 0,0 3 0 16,-2 6 0-16,2 7 0 0,-4 7-37 16,4 2-979-16,0 6-917 0,0-1 236 15,4-3-848-15</inkml:trace>
  <inkml:trace contextRef="#ctx0" brushRef="#br0" timeOffset="12867.95">8229 11979 6779 0,'0'0'660'0,"0"0"60"16,-37-42-687-16,20 28-33 15,-3 3 0-15,-1 5 0 0,0 6 0 16,-1 6 0-16,1 11 0 0,0 8 0 16,7 8 0-16,-3 4 0 0,7 1 0 15,10-3 0-15,0-4 0 16,10-6 0-16,11-7 0 0,0-7 0 15,1-8 0-15,5-5 0 0,-2-10 0 16,-2-5 0-16,2-4 0 16,-11-1 0-16,3-1 0 0,-7-3 0 15,0 4 0-15,-3 0 0 0,-3 6 0 16,2 5 0-16,-6 5 0 0,4 5 0 16,2 4 0-16,5 14 0 0,9 15 0 15,3 8 0-15,2 6 0 0,-5-2 0 16,-3-2 0-16,-7-2 0 0,-10 3 0 15,-10 1 0-15,-7 1 0 0,-18 2 0 16,-2 3 0-16,-6 1 0 16,-9-3 0-16,4-1 0 0,1-6 0 15,6-8 0-15,3-9 0 0,7-10 0 16,11-9 0-16,7-6 0 0,9-16 0 16,4-9 0-16,6-15 0 15,15-9 0-15,10-9-921 0,6-5 96 16,-6 14-435-16,0-5-2162 0</inkml:trace>
  <inkml:trace contextRef="#ctx0" brushRef="#br0" timeOffset="13175.07">8523 11534 3745 0,'0'0'3974'0,"-21"34"-3534"0,7 0-407 0,3 10-33 15,1 8 0-15,4 6 0 0,0 3 0 16,-1 0 0-16,3 1 0 0,0-4 0 15,-2-5 0-15,2-4 0 0,2-10 0 16,-2-13 0-16,4-7 0 0,0-13 0 16,0-3 0-16,6-5 0 15,8-11 0-15,13-13 0 0,8-7 0 16,4-4 0-16,3 5 0 0,-7 7 0 16,-2 10 0-16,-2 4 0 0,-10 10 0 15,-1 7 0-15,-7 8 0 16,-3 6 0-16,-2 6 0 0,-8 4 0 15,2 3 0-15,-2 4 0 0,-6 0 0 16,2-3 0-16,-2-3 0 16,2-3 0-16,2 0 0 0,-2-9 0 15,-3-5-381-15,7-8-1676 0</inkml:trace>
  <inkml:trace contextRef="#ctx0" brushRef="#br0" timeOffset="27133.54">9143 12318 1644 0,'0'0'148'0,"0"0"1761"16,0 0-940-16,0 0-429 0,0 0 340 15,0 0-460-15,0 0-83 0,0 0 163 16,0 0-184-16,6-13-32 0,-2 11-39 15,2 0-245-15,3 1 0 0,-3 1 0 16,10 5 0-16,-1 9 0 0,6 6 0 16,-5 4 0-16,1 2 0 15,-7 0 0-15,0 3 0 0,-6 0 0 16,-4 2 0-16,0 0 0 0,-10 2 0 16,-11 0 0-16,1 2 0 15,-11-1 0-15,-2-3 0 0,-9-4 0 16,5-7 0-16,2-7 0 0,8-7 0 15,6-6 0-15,7-6 0 0,8-8 0 16,6 1-1477-16,0-6-4382 0</inkml:trace>
  <inkml:trace contextRef="#ctx0" brushRef="#br0" timeOffset="27699.07">10077 11308 5018 0,'0'0'844'0,"0"0"445"0,0 0-449 16,-10-32-639-16,10 32-201 0,-4 4 0 15,0 16 0-15,-3 19 0 0,7 14 0 16,0 12 0-16,0 7 0 0,7 2 0 16,1 2 0-16,-8 0 0 15,0 0 0-15,0-4 0 0,-10-5 0 16,-1-1 0-16,1-10 0 0,-5-9 0 16,3-12-153-16,4-13-939 0,2-12-2186 0</inkml:trace>
  <inkml:trace contextRef="#ctx0" brushRef="#br0" timeOffset="27876.32">9804 11835 6915 0,'0'0'512'16,"38"-18"164"-16,-7 5-587 0,2-2-89 16,4 0 0-16,2-1 0 0,-2 1 0 15,1-4 0-15,-1 0 0 16,0-6-713-16,-2-1-884 0,-12 6-252 15,-2-4-1112-15</inkml:trace>
  <inkml:trace contextRef="#ctx0" brushRef="#br0" timeOffset="28185.68">10292 11414 4766 0,'0'0'892'0,"-10"51"-8"0,6-12 277 16,-2 5-761-16,1 8-311 0,1 6-89 15,-2 3 0-15,2 2 0 0,2-1 0 16,-4-2 0-16,-3 0 0 0,-1-6 0 15,4-8 0-15,2-9 0 0,2-14 0 16,2-11 0-16,0-8 0 0,6-6 0 16,10-15 0-16,9-13 0 15,2-12 0-15,4-8 0 0,-8 0 0 16,-3 9 0-16,-3 7 0 0,-7 12 0 16,-6 10 0-16,1 8 0 0,-5 4 0 15,0 6 0-15,0 10 0 16,0 15 0-16,-5 5 0 0,1 5 0 15,2-2 0-15,-2-7 0 0,0-3 0 16,4-2 0-16,4-5 0 16,0-3 0-16,2-3 0 0,5-9 0 15,-1-6-273-15,7-6-575 0,-7-3-1013 16,4-4-72-16</inkml:trace>
  <inkml:trace contextRef="#ctx0" brushRef="#br0" timeOffset="28700.12">10524 12024 5738 0,'0'0'1677'15,"0"0"-1049"-15,0 0-479 0,33-11-149 16,-2-2 0-16,6-6 0 0,0-3 0 16,0-1 0-16,-1-3 0 15,-5 0 0-15,-5 1 0 0,-5-1 0 16,-11 1 0-16,-7 1 0 0,-6 0 0 16,-7 4 0-16,-4 7 0 0,-3 8 0 15,-4 8 0-15,-1 15 0 16,-7 8 0-16,2 8 0 0,0 3 0 15,2 3 0-15,9 2 0 0,9-4 0 16,12-2 0-16,11-7 0 16,5-4 0-16,10-10 0 0,2-5 0 15,-2-7 0-15,2-5 0 0,2-6 0 16,-8-6 0-16,-2-3 0 0,-5-3-97 16,-7 0-599-16,-3 1 116 0,1 5 7 15,-7 5 161-15,2 7 192 0,-6 2 220 16,4 4 140-16,-2 10 288 0,2 7 193 15,2 5-329-15,-6 4-36 0,5-6 104 16,-5-3-220-16,0-3 12 0,0-7 37 16,0-1-189-16,0-6 0 15,0-3 0-15,0-1 0 0,0 0 0 16,0-7 0-16,0-9 0 0,6-8 0 16,0-6 0-16,4-6 0 0,9 2 0 15,-3 2 0-15,5 4 0 16,-4 9 0-16,-1 9 0 0,-1 6 0 15,-5 4 0-15,0 12 0 0,1 5 0 16,-1 7 0-16,-8 5 0 16,2 2 0-16,0 2 0 0,-4 0 0 15,2-2 0-15,3 0 0 0,-1-7 0 16,-2-7-1409-16,2-6-1517 0</inkml:trace>
  <inkml:trace contextRef="#ctx0" brushRef="#br0" timeOffset="29116.66">12037 11233 6651 0,'0'0'244'0,"0"0"472"0,0 0-135 16,0 0-581-16,0 0 0 0,-41 15 0 16,30 26 0-16,1 11 0 0,4 10 0 15,6 0 0-15,0 7 0 16,0 7 0-16,0 1 0 0,0 4 0 16,-5-1 0-16,-1-3 0 0,-4-4 0 15,4-8 0-15,-3-7 0 16,3-10 0-16,6-13 0 0,0-11 0 15,4-14-829-15,-2-7-1960 0</inkml:trace>
  <inkml:trace contextRef="#ctx0" brushRef="#br0" timeOffset="29526.73">11894 11912 5374 0,'0'0'932'0,"2"-32"-291"0,9 10 299 16,9 0-635-16,5-1-305 15,8 0 0-15,2 2 0 0,5 5 0 16,-5 0 0-16,2 7 0 0,-6 2 0 16,-4 3 0-16,-7 2 0 0,-7 2 0 15,-5 0 0-15,-2 0 0 16,-2 3 0-16,-4 2 0 0,0 5 0 15,-10 5 0-15,-4 0 0 0,-3 2 0 16,-4 0 0-16,1 0 0 0,-3 0 0 16,-6 1 0-16,2 1 0 15,0 1 0-15,1-2 0 0,1 1 0 16,8 3 0-16,7-3 0 0,6 6 0 16,4 0 0-16,8 2 0 0,2 3 0 15,7-2 0-15,-1 2 0 0,9-4 0 16,2-4 0-16,0-3 0 0,8-3 0 15,-2-6 0-15,2-2 0 0,-6-5 0 16,2-3 0-16,-10-6-1077 0,-7-1-2709 0</inkml:trace>
  <inkml:trace contextRef="#ctx0" brushRef="#br0" timeOffset="29733.3">12326 12030 6795 0,'0'0'832'16,"0"0"-267"-16,27-38-565 0,-23 35 0 16,-4 3 0-16,0 3 0 15,2 8 0-15,7 9 0 0,-3 6 0 16,8 4 0-16,3-2 0 0,3-2 0 16,7-5 0-16,4-2 0 0,2-4 0 15,-2-5 0-15,0-2 0 0,-10-6 0 16,-4-2 0-16,-7-2-1245 0,-4-7-3177 0</inkml:trace>
  <inkml:trace contextRef="#ctx0" brushRef="#br0" timeOffset="29944.53">12585 11976 7347 0,'0'0'768'15,"-60"37"-691"-15,20-8-77 0,14-1 0 16,-5 5 0-16,4 0 0 16,4-3 0-16,2 1 0 0,7-5 0 15,3 0 0-15,5-1 0 0,2-5 0 16,2-4-553-16,-2-6-1372 0</inkml:trace>
  <inkml:trace contextRef="#ctx0" brushRef="#br0" timeOffset="30593.57">2028 13041 6458 0,'0'0'321'0,"0"0"1039"15,0 0-1307-15,0 0-53 16,0 0 0-16,0 0 0 0,2 46 0 16,-2-3 0-16,0 6 0 0,0-2 0 15,0-3 0-15,0-5 0 0,0 1 0 16,0-4 0-16,0-5 0 16,4-6 0-16,4-12 0 0,1-6-1445 15,-3-11-1469-15</inkml:trace>
  <inkml:trace contextRef="#ctx0" brushRef="#br0" timeOffset="30747.73">2197 12728 7847 0,'0'0'345'0,"0"0"-345"0,0 0 0 16,0 0 0-16,0 0 0 0,0 0 0 15,0 0 0-15,-10 56 0 0,10-29-2162 16,6-4-615-16</inkml:trace>
  <inkml:trace contextRef="#ctx0" brushRef="#br0" timeOffset="31071.17">2419 12983 3457 0,'0'0'2457'0,"0"-47"-1768"16,-5 30-85-16,3 9 128 0,-4 2-479 15,2 4-253-15,-2-1 0 0,-5 3 0 16,-1 8 0-16,-2 6 0 0,-1 3 0 16,5 2 0-16,-1-1 0 15,5-2 0-15,4 0 0 0,2-2 0 16,8 3 0-16,5-2 0 0,5 1 0 16,-1 0 0-16,6 1 0 0,-3-2 0 15,1 3 0-15,-2-2 0 0,-3 1 0 16,-3 1 0-16,-5-1 0 0,-6-1 0 15,-2 0 0-15,-4-1 0 16,-4-1 0-16,-3-1 0 0,-9-1 0 16,1-2 0-16,0-2 0 0,-1-4 0 15,-1-1 0-15,4-3 0 0,1-4 0 16,1-1 0-16,1-1 0 0,2-1-217 16,5 1-2076-16,3-2-640 0</inkml:trace>
  <inkml:trace contextRef="#ctx0" brushRef="#br0" timeOffset="32539.35">3196 13225 6026 0,'0'0'456'0,"0"0"73"0,-17 53 275 16,13-10-484-16,4 10-263 0,4 0-57 15,5 3 0-15,1-2 0 16,2-2 0-16,-3-2 0 0,-1-5 0 16,-2-7 0-16,0-5 0 0,-2-12-117 15,0-10-1932-15,-1-9-888 0</inkml:trace>
  <inkml:trace contextRef="#ctx0" brushRef="#br0" timeOffset="32870.86">3152 13064 6474 0,'0'0'193'15,"19"-50"403"-15,-2 22 16 0,1 3-295 16,3 3-317-16,-1 4 0 0,3 4 0 16,2 6 0-16,-6 3 0 0,3 5 0 15,5 4 0-15,0 6 0 0,4 6 0 16,-4 3 0-16,-6 3 0 0,-9 4 0 15,-4 2-17-15,-8 0-79 16,-8 1 40-16,-4-2 52 0,-9 0 4 16,-10-2 80-16,-4 0 13 0,-4-5-93 15,1-2 0-15,1-4 0 0,6-5 0 16,4-4 0-16,13-3 0 0,3-2 0 16,11 0 0-16,0 0 0 15,0-1-129-15,11-2-1047 0,14 2 131 16,-3-2-155-16,5 2-3278 0</inkml:trace>
  <inkml:trace contextRef="#ctx0" brushRef="#br0" timeOffset="33149.5">3599 13140 7511 0,'0'0'681'0,"-21"-36"-681"0,11 18 0 15,0 3 0-15,-7 3 0 0,3 5 0 16,-3 6 0-16,0 5 0 0,3 13 0 15,-1 8 0-15,1 7 0 16,2 4 0-16,5 3 0 0,7 1 0 16,2-1 0-16,13-2 0 0,6-6 0 15,6-10 0-15,6-8 0 0,2-8 0 16,-4-5 0-16,2-9 0 16,-4-4 0-16,-9-7 0 0,-7-1 0 15,-3-5 0-15,-10 0 0 0,0-2 0 16,-8 1 0-16,0-1 0 0,-3-2 0 15,-3 4 0-15,1-1 0 0,1 4 0 16,4 3 0-16,2 8 0 0,3 4-477 16,3 5-716-16,3 1-2504 0</inkml:trace>
  <inkml:trace contextRef="#ctx0" brushRef="#br0" timeOffset="33554.86">3928 13090 5910 0,'0'0'837'15,"-11"-34"211"-15,3 19-700 0,0 4-299 16,-7 2-49-16,1 3 0 0,-1 0 0 16,-5 6 0-16,3 0 0 0,7 6 0 15,-1 3 0-15,1 1 0 0,2 3 0 16,6 0 0-16,2 0 0 15,2 0 0-15,10-1 0 0,5-1 0 16,5-2 0-16,5 1 0 0,2-3 0 16,0-1 0-16,0 1 0 15,-6 0 0-15,-5 2 0 0,-7 2 0 16,-5 1 0-16,-6-1 0 0,-6 3 0 16,-5 2 0-16,-3 1 0 0,-7 1 0 15,1 2 0-15,-3-2 0 0,0 0 0 16,5-3 0-16,-3-2 0 0,4-5 0 15,7-3 0-15,2-3 0 0,6-2 0 16,2 0 0-16,-4-4 0 16,8-6-849-16,6-8-320 0,0 3-107 15,7-6-2234-15</inkml:trace>
  <inkml:trace contextRef="#ctx0" brushRef="#br0" timeOffset="33709.99">4068 13039 3765 0,'0'0'3378'0,"0"0"-2329"15,0 0-1049-15,0 0 0 0,0 0 0 16,6 34 0-16,-6 4 0 0,0 5 0 16,-2 0 0-16,2-6 0 0,0 0 0 15,0-2 0-15,0-2 0 16,6-4 0-16,-4-7 0 0,3-8 0 16,-1-6-853-16,-2-9-1204 0</inkml:trace>
  <inkml:trace contextRef="#ctx0" brushRef="#br0" timeOffset="33821.17">4157 12668 7083 0,'0'0'496'0,"0"0"-380"16,0 0 12-16,0 0-128 0,0 0-604 16,0 0-2061-16,0 0-1501 0</inkml:trace>
  <inkml:trace contextRef="#ctx0" brushRef="#br0" timeOffset="34042.29">4211 12699 5602 0,'0'0'1225'16,"0"0"-953"-16,0 0 200 0,6 55 149 15,-2-16-621-15,0 7 0 0,2 1 0 16,-1-2 0-16,1 2 0 0,-2 1 0 15,-4-1 0-15,0 3 0 0,0-4 0 16,-4-1 0-16,-2-4 0 16,-1-6 0-16,3-7 0 0,4-12 0 15,0-10-1269-15,0-5-504 0,0-10-848 0</inkml:trace>
  <inkml:trace contextRef="#ctx0" brushRef="#br0" timeOffset="34206.68">4157 13066 5754 0,'0'0'1089'0,"0"0"-513"16,41-7 197-16,-20 5-773 0,0-1 0 16,-5 3 0-16,1-3 0 0,-1-1 0 15,1 0 0-15,1-5 0 16,1 1 0-16,2-3-853 0,-9 3-1840 16,0-1-1249-16</inkml:trace>
  <inkml:trace contextRef="#ctx0" brushRef="#br0" timeOffset="34346.94">4432 13005 5958 0,'0'0'1093'0,"-2"36"-445"16,2-13-155-16,-4 2-493 0,4 1 0 15,-2-1 0-15,2-3 0 0,0-1 0 16,6-4 0-16,-4-2 0 0,2-4 0 16,2-1 0-16,-2-6 0 0,1-1-65 15,-3-7-3040-15</inkml:trace>
  <inkml:trace contextRef="#ctx0" brushRef="#br0" timeOffset="34487.72">4467 12672 7031 0,'0'0'712'0,"0"0"-263"0,0 0-449 16,0 0 0-16,0 0 0 0,0 0 0 15,0 0 0-15,12 56-437 0,1-26-723 16,-1-9 83-16,-1 1-284 0</inkml:trace>
  <inkml:trace contextRef="#ctx0" brushRef="#br0" timeOffset="34699.58">4548 13104 5682 0,'0'0'816'0,"8"45"-27"16,-2-19 116-16,0-3-905 0,3 0 0 16,1-1 0-16,-2-4 0 0,3-3 0 15,1-4 0-15,0-5 0 0,3-5 0 16,1-2 0-16,-1-9 0 15,3-7 0-15,1-3 0 0,0-3 0 16,-1-3 0-16,-5-2 0 0,1 2 0 16,-4-2 0-16,1 3 0 15,-5 3 0-15,0 5 0 0,-4 6 0 16,0 4 0-16,2 2 0 0,-4 2 0 16,0 1 0-16,3 1-1101 0,-3 1-1729 0</inkml:trace>
  <inkml:trace contextRef="#ctx0" brushRef="#br0" timeOffset="34983.33">4887 13211 5886 0,'0'0'1117'0,"37"-15"-209"16,-10 0-627-16,-7-5-281 0,-3-1 0 16,-1-2 0-16,-1 0 0 0,-11 0 0 15,-2-1 0-15,-2 5 0 0,-2 4 0 16,-6 5 0-16,0 5 0 15,-5 5 0-15,1 9 0 0,-9 6 0 16,0 10 0-16,5 5 0 0,-3 4 0 16,7 2 0-16,6 1 0 0,-1 1 0 15,7-3 0-15,9-3 0 16,7-5 0-16,13-7 0 0,8-9 0 16,15-5 0-16,12-6 0 0,4-7 0 15,-10-2-1794-15,0-3-1943 0</inkml:trace>
  <inkml:trace contextRef="#ctx0" brushRef="#br0" timeOffset="35447.96">5819 13041 4598 0,'0'0'2465'0,"0"0"-1497"0,0 0-807 0,0 0-161 0,0 0 0 16,0 0 0-16,72 6 0 15,-14-10 0-15,21-6 0 0,5-6 0 16,5-1 0-16,0 1 0 0,0 3 0 16,-8 3 0-16,-13 6 0 0,-6 2 0 15,-21 2 0-15,-14 3 0 16,-12 5 0-16,-13 4-269 0,-2-1-1852 16,-13-2-228-16</inkml:trace>
  <inkml:trace contextRef="#ctx0" brushRef="#br0" timeOffset="35664.86">6143 13194 5962 0,'0'0'588'16,"0"0"849"-16,0 0-1232 0,0 0-205 16,0 0 0-16,48-15 0 0,-11 9 0 15,5 0 0-15,5 4 0 0,1 2 0 16,3 0 0-16,1 0 0 15,2 1 0-15,0-1 0 0,-7-4 0 16,-1-4 0-16,-11-7-377 0,-13 0-1816 16,-1-5-1569-16</inkml:trace>
  <inkml:trace contextRef="#ctx0" brushRef="#br0" timeOffset="35897.9">6691 12722 8135 0,'0'0'57'0,"0"0"-57"0,0 0 0 16,0 0 0-16,56 35 0 16,-29-13 0-16,-2 4 0 0,4 0 0 0,6 3 0 15,-2-2 0-15,6 1 0 16,-2-2 0-16,-4-3 0 0,-2 0 0 16,-14-2 0-16,-9-1 0 0,-8 2 0 15,-8 0 0-15,-13 2 0 0,-6 1 0 16,-10 2 0-16,-10 3 0 15,-7-3 0-15,2 0 0 0,5-6 0 16,10-5 0-16,16-9 0 0,15-5 0 16,4-2 0-16,16-12-3730 0</inkml:trace>
  <inkml:trace contextRef="#ctx0" brushRef="#br0" timeOffset="36362.48">7739 12694 6382 0,'0'0'825'0,"-14"56"-193"0,10-15-279 16,4 4-353-16,0 6 0 15,0 2 0-15,4 4 0 0,0 0 0 16,2 0 0-16,-2-3 0 0,3-4 0 16,-3-3 0-16,2-5 0 0,-2-4 0 15,-2-9 0-15,-2-10-669 0,0-7-964 16</inkml:trace>
  <inkml:trace contextRef="#ctx0" brushRef="#br0" timeOffset="36533.83">7593 13194 6571 0,'0'0'44'0,"-11"-39"1300"16,11 22-1111-16,11 5-233 0,-1-3 0 15,2 1 0-15,7 0 0 0,-3-1 0 16,7 3 0-16,6 2 0 0,0 2 0 15,6-1 0-15,2 3 0 0,1 5 0 16,-1 1-197-16,-6 3-1067 0,-11 4-2018 16</inkml:trace>
  <inkml:trace contextRef="#ctx0" brushRef="#br0" timeOffset="36750.42">7991 13451 4061 0,'0'0'1177'0,"0"0"480"0,0 0-821 16,0 0-375-16,-37 18-461 0,33-26 0 16,0-9 0-16,4-11 0 0,4-9 0 15,2-5 0-15,9 1 0 16,1 7 0-16,-1 6 0 0,-3 5 0 16,3 6 0-16,-5 4 0 0,2 1 0 15,3 4 0-15,1 0 0 0,5-1-1826 16,-6 3-359-16,1-2-1892 0</inkml:trace>
  <inkml:trace contextRef="#ctx0" brushRef="#br0" timeOffset="37023.76">8244 13141 5030 0,'0'0'1220'16,"0"0"-7"-16,0 0-484 0,0 0-729 16,-38-29 0-16,24 28 0 0,-7 1 0 15,-1 13 0-15,1 6 0 0,0 6 0 16,1 5 0-16,3 2 0 15,7-1 0-15,6-4 0 0,4-6 0 16,4-2 0-16,8-8 0 0,7-5 0 16,3-5 0-16,-5-3 0 0,2-6 0 15,-1-6 0-15,-3-1 0 16,-1-3 0-16,-4 0 0 0,-3 1 0 16,-1 1 0-16,0 3 0 0,-2 4 0 15,-4 5 0-15,0 3 0 0,0 1 0 16,0 3 0-16,0 12 0 0,0 8 0 15,0 7 0-15,0-1 0 0,0-3 0 16,0-6 0-16,6-3-541 0,3-7-1464 16,-3-3-264-16,4-6-1108 0</inkml:trace>
  <inkml:trace contextRef="#ctx0" brushRef="#br0" timeOffset="37587.8">8366 13175 6418 0,'0'0'1237'0,"0"0"-700"0,0 0-537 16,0 0 0-16,0 0 0 0,0 0 0 16,6 57 0-16,-2-25 0 0,2 0 0 15,2-3 0-15,3-2 0 16,1-2 0-16,-1-2 0 0,3-7 0 16,-8-4 0-16,0-6 0 0,-1-4 0 15,-1-2 0-15,2-10 0 0,0-9 0 16,4-7 0-16,-3-7 0 0,3 0 0 15,-2 1 0-15,3 1 0 0,-1 5 0 16,-2 3 0-16,2 6 0 0,5 4 0 16,-1 4-441-16,-1 3-483 0,1 6-385 15,-3 0 629-15,-1 0 280 16,-4 4-21-16,-6 0 393 0,4 0 28 16,-4 2 352-16,2 1 169 0,-2 0 123 15,0 1 437-15,0-1-585 0,-2-1-8 16,2 1 133-16,0 1-621 15,0-1 0-15,6-1 0 0,1 0 0 16,7-1 0-16,3-4 0 0,8-1 0 16,-3-2 0-16,-1-6 0 0,0-1 0 15,-5-3 0-15,-1 0 0 16,-9 0 0-16,-2-2 0 0,-4-4 0 16,0 0 0-16,-4-2 0 0,-2 1 0 15,-5 1 0-15,-3 4 0 0,1 5 0 16,-1 5 0-16,4 4 0 0,-7 10 0 15,3 7 0-15,1 5 0 0,3 8 0 16,0 1 0-16,5 2 0 0,5-2 0 16,7-2 0-16,7-4 0 15,1-4 0-15,5-6 0 0,-1-5 0 16,1-8 0-16,5-4 0 0,2-9 0 16,-2-10-1209-16,-9 4-828 0,1-7-1313 15</inkml:trace>
  <inkml:trace contextRef="#ctx0" brushRef="#br0" timeOffset="37758.08">8963 12785 6851 0,'0'0'1264'0,"0"0"-1187"0,0 0-77 0,0 0 0 16,-19 60 0-16,13-12 0 16,2 5 0-16,4 2 0 0,4-4 0 15,0 1 0-15,7 0 0 0,-1-1 0 16,2-3 0-16,-1-2 0 0,-1-7 0 15,0-6 0-15,-5-12-1273 0,-3-9-2921 16</inkml:trace>
  <inkml:trace contextRef="#ctx0" brushRef="#br0" timeOffset="37946">9137 13135 6522 0,'0'0'1073'15,"0"47"-705"-15,-4-10-139 0,-3 2-229 16,-1 1 0-16,6 1 0 0,2-6 0 16,0-4 0-16,0-6 0 0,2-6 0 15,2-6 0-15,0-9-425 16,-4-4-1260-16,2-8-932 0</inkml:trace>
  <inkml:trace contextRef="#ctx0" brushRef="#br0" timeOffset="38042.51">9226 12869 4566 0,'0'0'492'0,"0"0"-416"15,6 50-76-15,-6-30-548 0,6 1-997 0</inkml:trace>
  <inkml:trace contextRef="#ctx0" brushRef="#br0" timeOffset="38673.36">9215 13387 2633 0,'0'0'2297'0,"0"0"-1181"0,0 0-523 16,0 0-133-16,0 0 256 0,37-12-420 16,-20-12-215-16,-3-2-81 15,-1-3 0-15,-3 4 0 0,1-1 0 16,-7 3 0-16,2 5 0 0,-2 5 0 16,-4 7 0-16,0 3 0 0,2 3 0 15,-2 0 0-15,4 1 0 0,0 9 0 16,3 10 0-16,-1 6 0 0,0 3 0 15,2-2 0-15,-6-4 0 0,7-5 0 16,-3-3 0-16,4-4 0 0,0-7 0 16,7-4 0-16,-7-4-29 15,7-7-299-15,1-4 236 0,-5-2 92 16,1-2 12-16,-8 0 8 0,1-3-20 16,-3 2 216-16,-4 4-80 0,0 3-71 15,0 5-65-15,-4 4 0 0,2 2 0 16,-3 0 0-16,1 2 0 15,-2 3 0-15,-4 6 0 0,4 5 0 16,-5 5 0-16,5 0 0 0,6-1 0 16,0-4 0-16,10-3 0 0,-3-3 0 15,3 0 0-15,0-4 0 16,-4-3 0-16,1-1 0 0,-3 0 0 16,0-1 0-16,-2-4 0 0,2 2 0 15,2-1 0-15,-2 4 0 0,3 6 0 16,7 15 0-16,-4 11 0 0,1 6 0 15,1 4 0-15,-3-2 0 0,3 0 0 16,-8 1 0-16,2-2 0 0,-6 1 0 16,0 0 0-16,-10-1 0 15,-7-2 0-15,-7-3 0 0,-5-4 0 16,-7-3 0-16,-5-4 0 0,-2-5 0 16,1-5 0-16,-1-5 0 0,6-6 0 15,-3-4 0-15,7-11 0 16,7-5 0-16,1-4 0 0,8-1 0 15,11 0 0-15,6 0 0 0,17-4 0 16,5-5 0-16,13-4 0 0,3-5 0 16,9-4 0-16,5-7 0 15,-15 12-953-15,0-5-1568 0</inkml:trace>
  <inkml:trace contextRef="#ctx0" brushRef="#br0" timeOffset="39390.4">10141 13083 2805 0,'0'0'2289'0,"0"0"-849"0,0 0-839 0,4-36 35 15,-4 35-215-15,0 1-421 0,0 4 0 16,-8 15 0-16,-4 19 0 0,-3 10 0 16,-1 5 0-16,1-1 0 0,9-9 0 15,2-5 0-15,4-7 0 0,4-7 0 16,2-7 0-16,9-7 0 15,1-9 0-15,9-6 0 0,2-12 0 16,4-6 0-16,0-7 0 0,-4 0 0 16,-6 0 0-16,-1 2 0 0,-7 4 0 15,-3 8 0-15,-10 6 0 16,4 6 0-16,-4 4 0 0,0 3 0 16,0 13 0-16,-4 9 0 0,2 8 0 15,2 3 0-15,2-5 0 0,2-6 0 16,8-5 0-16,3-7 0 0,1-6 0 15,5-5 0-15,-4-4 0 0,1-8 0 16,-5-5 0-16,1-4 0 0,-4-3 0 16,-3-2 0-16,-1-2 0 15,2 1 0-15,-6-3 0 0,2-1 0 16,-4-3 0-16,0-2 0 0,5 0 0 16,-5 7 0-16,2 8 0 0,-2 7 0 15,0 8 0-15,0 2 0 0,4 2 0 16,2 0-281-16,4 6-971 15,-4 0-161-15,5 3-2325 0</inkml:trace>
  <inkml:trace contextRef="#ctx0" brushRef="#br0" timeOffset="39682.57">10693 13098 5234 0,'0'0'2457'0,"0"0"-1956"0,0 0-501 0,-20-41 0 15,7 32 0-15,-8 5 0 0,1 4 0 16,-7 5 0-16,2 10 0 0,-2 7 0 15,2 4 0-15,7 5 0 16,3-1 0-16,9-3 0 0,2-2 0 0,8-4 0 16,9-4 0-16,7-5 0 15,5-7 0-15,-2-5 0 0,8-5 0 16,-6-7 0-16,-3-3 0 0,-5-2 0 16,-3-2 0-16,-3 0 0 0,-5 0 0 15,2 1 0-15,-6 5 0 0,-2 6 0 16,0 3 0-16,0 2 0 15,0 2 0-15,0 4 0 0,0 8 0 16,-6 9 0-16,6 5 0 0,0 0 0 16,-4-3 0-16,4-7 0 0,0-1 0 15,4-6 0-15,0-2-85 16,-2-4-955-16,-2-2-117 0,4-1-1948 0</inkml:trace>
  <inkml:trace contextRef="#ctx0" brushRef="#br0" timeOffset="39981.22">10797 13072 6591 0,'0'0'1388'16,"0"0"-1175"-16,0 0-213 0,0 0 0 15,0 0 0-15,0 0 0 0,0 0 0 16,10 43 0-16,-8-10 0 0,2-1 0 16,2-1 0-16,5-1 0 0,-1-2 0 15,4-4 0-15,-1-5 0 0,1-3 0 16,-3-8 0-16,-5-4 0 15,-2-3 0-15,2-2 0 0,0-10 0 16,5-11 0-16,3-7 0 16,3-6 0-16,-7-3 0 0,0 1 0 15,1 1 0-15,-1 1 0 0,-4 3 0 16,3 6 0-16,-3 2 0 0,-6 10 0 16,2 4 0-16,-2 6 0 0,4 1-601 15,-4 2-652-15,4 1-323 0</inkml:trace>
  <inkml:trace contextRef="#ctx0" brushRef="#br0" timeOffset="40232.54">11086 13150 4133 0,'0'0'1421'0,"0"0"-513"15,0 0 497-15,43 29-1080 0,-26-29-325 16,8-4 0-16,2-6 0 0,8-5 0 16,-4-3 0-16,-4-2 0 0,-7 1 0 15,-7-1 0-15,-3 1 0 0,-10 2 0 16,0-1 0-16,-10 3 0 15,-3 3 0-15,-5 4 0 0,1 6 0 16,-4 2 0-16,1 7 0 0,-1 7 0 16,-2 7 0-16,7 9 0 15,-3 3 0-15,7 5 0 0,6 3 0 16,6 0 0-16,2-2 0 0,14-3 0 16,5-5 0-16,10-6 0 0,0-8 0 15,6-6 0-15,0-6 0 0,1-7 0 16,1-9 0-16,-16 0-357 0,-3-7-6670 0</inkml:trace>
  <inkml:trace contextRef="#ctx0" brushRef="#br0" timeOffset="40462.39">11555 13415 8192 0,'0'0'0'0,"0"0"0"0,0 0 0 16,0 0 0-16,0 0 0 0,35 7 0 16,-28-7-253-16,3-3-3865 0</inkml:trace>
  <inkml:trace contextRef="#ctx0" brushRef="#br0" timeOffset="44288">608 14766 3369 0,'0'0'3426'16,"0"0"-2762"-16,0 0-388 0,0 0 181 16,33 10-457-16,0-6 0 0,8-3 0 15,11-1 0-15,10-6 0 0,4-3 0 16,-2-3 0-16,0-3 0 0,-14 2 0 15,-9-1 0-15,-6 4 0 0,-14 0 0 16,-7 6-897-16,-9 1-160 16,-5 3-1772-16</inkml:trace>
  <inkml:trace contextRef="#ctx0" brushRef="#br0" timeOffset="44549.36">831 14818 6190 0,'0'0'733'0,"0"0"-173"0,0 0 149 16,0 0-709-16,0 0 0 0,41 11 0 15,-18 18 0-15,-4 9 0 0,-3 7 0 16,-3-1 0-16,-5 2 0 0,-2 2 0 15,-2-7 0-15,-2 2 0 0,-2-3 0 16,-4-3 0-16,0-5 0 16,0-5 0-16,0-4 0 0,4-9-577 15,-4-6-2921-15</inkml:trace>
  <inkml:trace contextRef="#ctx0" brushRef="#br0" timeOffset="44711.52">715 15365 6823 0,'0'0'948'0,"0"0"-527"0,0 0-421 16,0 0 0-16,37-25 0 0,-3 14 0 15,9 3 0-15,-2 5 0 0,-4 3 0 16,3 8 0-16,-3 1 0 0,2-1 0 16,3-2 0-16,3-1 0 0,1-4 0 15,-9-1-493-15,0-3-1320 0</inkml:trace>
  <inkml:trace contextRef="#ctx0" brushRef="#br0" timeOffset="45063.44">1596 14819 4802 0,'0'0'448'16,"0"0"-36"-16,6-46 324 0,-6 29-371 15,-4-1 23-15,-6-1 392 0,-7-2-519 16,-4 0-261-16,-3 2 0 16,-3 0 0-16,-4 2 0 0,4 6 0 15,-2 2 0-15,0 8 0 0,8 2 0 16,-2 6 0-16,9 6 0 0,4 4 0 16,1 0 0-16,7 1 0 0,2 2 0 15,0 2 0-15,0 4 0 0,11 5 0 16,-1 3 0-16,9 7 0 0,1 4 0 15,5 1 0-15,0 1 0 0,-4 2 0 16,-3-5 0-16,-3-3 0 16,-5 0 0-16,-6-7 0 0,-2-2-81 15,-2-6-1560-15,-2-9-179 0,-2-5-730 0</inkml:trace>
  <inkml:trace contextRef="#ctx0" brushRef="#br0" timeOffset="45218.08">1251 15244 8047 0,'0'0'145'0,"0"0"-145"0,0 0 0 16,55-31 0-16,-9 20 0 0,4 3 0 15,-1 2 0-15,-16 2 0 0,-2 3 0 16,-6-5 0-16,4-1 0 0,-4-6 0 16,-5 0-2230-16,1-6-3496 0</inkml:trace>
  <inkml:trace contextRef="#ctx0" brushRef="#br0" timeOffset="46058.14">2501 14897 2969 0,'0'0'3389'0,"0"0"-2576"0,0 0 208 15,0 0-1021-15,0 0 0 0,-41 4 0 16,12 30 0-16,0 13 0 0,-2 4 0 15,6-5 0-15,9-2 0 0,9-4 0 16,-1-3 0-16,8-4 0 16,2-7 0-16,4-1 0 0,5-9 0 15,1-5 0-15,3-7 0 0,5-4 0 16,1-10 0-16,2-4 0 16,2-5 0-16,-3-2 0 0,3-3 0 15,-8 3 0-15,-1 2 0 0,-3 2 0 16,-5 10 0-16,-2 2 0 0,2 4 0 15,-6 5 0-15,2 9 0 0,1 6 0 16,5 3 0-16,-6 4 0 16,2-2 0-16,7-5 0 0,1-2 0 15,7-2 0-15,4-5 0 0,8-5 0 16,-2-4 0-16,6-2 0 0,-6-6 0 16,0-3 0-16,0-5 0 0,-8-1 0 15,-1-7 0-15,-3-1 0 0,-2-3 0 16,-7 0 0-16,0-4 0 0,-8 0 0 15,0 4 0-15,-2 1 0 0,-2 6 0 16,0 4 0-16,-6 7 0 16,6 3 0-16,-4 3 0 0,2 1 0 15,4 0 0-15,0 1-877 0,0-5-1208 0</inkml:trace>
  <inkml:trace contextRef="#ctx0" brushRef="#br0" timeOffset="46463.58">3764 14926 7615 0,'0'0'577'0,"0"0"-577"0,-18 53 0 0,9-16 0 0,-1 2 0 16,4 0 0-16,0-1 0 16,1-2 0-16,1-4 0 0,2-6 0 15,0-5 0-15,2-8 0 0,2-3 0 16,4-8 0-16,5-7-409 0,-1-3-2284 16,-4-10-1601-16</inkml:trace>
  <inkml:trace contextRef="#ctx0" brushRef="#br0" timeOffset="46588.17">3905 14694 7127 0,'0'0'260'0,"0"0"-60"15,0 0-24-15,0 0-176 0,-8 41 0 16,5-12-544-16,3 1-273 0,0-8-303 16,7-3-1301-16</inkml:trace>
  <inkml:trace contextRef="#ctx0" brushRef="#br0" timeOffset="46886.03">4078 15013 6478 0,'0'0'589'0,"0"0"115"0,0 0-283 16,-37-27-421-16,19 25 0 0,-1 2 0 16,-2 5 0-16,7 1 0 0,4 0 0 15,3-2 0-15,3 2 0 0,2 1 0 16,-2 5 0-16,4 5 0 0,10 2 0 15,7 1 0-15,4-2 0 0,3 0 0 16,3-1 0-16,-4 1 0 16,4 1 0-16,-2-1 0 0,-1-4 0 15,-5-2 0-15,-7-4 0 0,-5-2 0 16,-7-2 0-16,0 1 0 16,-11 3 0-16,-7 0 0 0,-11 3 0 15,-8-3 0-15,-3-2 0 0,1-3 0 16,2 0 0-16,6-3 0 0,4-3 0 15,8-5 0-15,7 1-1922 16,12-6-667-16</inkml:trace>
  <inkml:trace contextRef="#ctx0" brushRef="#br0" timeOffset="47351.51">4887 14462 6775 0,'0'0'508'0,"0"0"401"0,0 0-909 0,-42 39 0 0,26-3 0 16,-1 7 0-16,7 4 0 0,6 2 0 16,4 4 0-16,0 4 0 15,0 6 0-15,0 0 0 0,0 1 0 16,0-3 0-16,-8-5 0 0,-1-6 0 16,1-10 0-16,-2-9 0 15,1-10-13-15,5-9-2568 0,-4-7-720 0</inkml:trace>
  <inkml:trace contextRef="#ctx0" brushRef="#br0" timeOffset="47507.24">4637 14973 6603 0,'0'0'1032'16,"24"-35"-475"-16,-3 22-557 0,2 6 0 16,2 2 0-16,-1 4 0 0,3 2 0 15,2 4 0-15,0-1 0 0,2 1 0 16,2-1-461-16,-2-3-663 0,-8-1-1490 15,2 0-891-15</inkml:trace>
  <inkml:trace contextRef="#ctx0" brushRef="#br0" timeOffset="47742.62">5081 14871 4426 0,'0'0'1424'0,"0"0"-275"16,-41-20 44-16,20 20-1193 0,4 3 0 16,-7 9 0-16,1 5 0 15,-2 7 0-15,4 3 0 0,5 4 0 16,-1 1 0-16,11 1 0 0,2 0 0 15,8 1 0-15,9-5 0 0,3-4 0 16,5-6 0-16,4-5 0 16,1-5 0-16,1-7 0 0,4-3 0 15,2-10 0-15,3-5 0 0,-12-7 0 16,-1-2 0-16,-6-1 0 0,-7-2 0 16,-4-1 0-16,-4 2 0 0,-2 2 0 15,-4 0 0-15,-6 5 0 0,-5 3 0 16,3 6 0-16,-7 2 0 0,7 6-1930 15,4 0-131-15,6 2-1192 0</inkml:trace>
  <inkml:trace contextRef="#ctx0" brushRef="#br0" timeOffset="48083.83">5354 14990 6486 0,'0'0'1706'0,"0"0"-1706"15,12-50 0-15,-12 32 0 0,-4 1 0 16,-4 1 0-16,-2 2 0 16,-9 3 0-16,2 7 0 0,1 5 0 15,-5 9 0-15,0 13 0 0,1 5 0 16,-1 9 0-16,3 2 0 0,7 5 0 16,7 0 0-16,8-1 0 0,13-3 0 15,3-7 0-15,7-3 0 0,4-11 0 16,2-7 0-16,3-6 0 0,1-6 0 15,0-10 0-15,-6-5 0 16,-10-7 0-16,-5-4 0 0,-10-2 0 16,-6-3 0-16,-4-5 0 0,-8 0 0 15,-5-4 0-15,-8-1 0 0,3 2 0 16,-3 2 0-16,8 11-557 0,1 2-1740 0</inkml:trace>
  <inkml:trace contextRef="#ctx0" brushRef="#br0" timeOffset="48456.36">6131 14465 6518 0,'0'0'573'0,"0"0"171"16,0 0-387-16,0 0-357 0,8 49 0 15,-14 0 0-15,-4 12 0 16,-3 6 0-16,3-2 0 0,2 4 0 16,2 0 0-16,-1-2 0 0,7-5 0 15,0-4 0-15,0-10 0 0,11-12 0 16,1-7 0-16,9-15 0 0,-1-7-2146 16,-5-8-523-16</inkml:trace>
  <inkml:trace contextRef="#ctx0" brushRef="#br0" timeOffset="48749.64">6375 14851 4382 0,'0'0'2205'15,"-12"-40"-1077"-15,3 26-651 0,3 6-477 16,0 5 0-16,-9 3 0 0,-1 9 0 16,-9 8 0-16,2 10 0 15,-3 4 0-15,1 6 0 0,4 3 0 16,4 3 0-16,11 0 0 0,6-3 0 15,6-2 0-15,9-10 0 16,12-6 0-16,4-8 0 0,8-12 0 16,2-3 0-16,1-12 0 0,-1-7 0 15,-4-6 0-15,-10-4 0 0,-6 1 0 16,-9-2 0-16,-3-1 0 0,-9 0 0 16,-9 0 0-16,-1 3 0 0,-7 6 0 15,1 5 0-15,-1 7 0 0,3 4-1225 16,8 2-320-16,2 3-364 0</inkml:trace>
  <inkml:trace contextRef="#ctx0" brushRef="#br0" timeOffset="49168.11">6623 14808 6350 0,'0'0'1201'0,"0"0"-560"0,0 0-641 16,0 0 0-16,0 0 0 0,-29 37 0 15,21-5 0-15,2 5 0 0,-1 0 0 16,7-9 0-16,0 1 0 16,7-4 0-16,-1-3 0 0,2-4 0 15,2-4 0-15,7-7 0 0,-3-4 0 16,9-6 0-16,-2-9 0 0,2-5 0 16,1-5 0-16,-3-1 0 0,-4-2 0 15,-3 0 0-15,-4 2 0 0,-3 2 0 16,-3 7 0-16,-2 4 0 0,-2 6 0 15,0 3 0-15,4 4 0 16,-4 9 0-16,4 13 0 0,2 7 0 16,0 4 0-16,9 0 0 0,-3-8 0 15,9-4 0-15,4-6 0 0,2-6 0 16,-5-6 0-16,3-6 0 0,-4-4 0 16,0-9 0-16,-5-4 0 15,-1-5 0-15,-5-2 0 0,2-3 0 16,-1-4 0-16,-3-2 0 0,-2-5 0 15,-6 0 0-15,0 4 0 16,0 5 0-16,0 11 0 0,-4 8 0 16,2 4 0-16,0 3 0 0,0 1-253 15,2 0-2512-15</inkml:trace>
  <inkml:trace contextRef="#ctx0" brushRef="#br0" timeOffset="50785.2">7293 15118 3669 0,'0'0'2125'0,"0"0"-1000"16,0 0-717-16,0 0 100 0,0 0-151 15,23 37-357-15,-7-5 0 0,3 6 0 16,-3 2 0-16,-5-1 0 0,-7 3 0 16,-4-1 0-16,0 4 0 0,-15-2 0 15,-1-2 0-15,-5-1 0 0,-6-4 0 16,2-4 0-16,-2-6 0 0,1-10 0 15,5-9 0-15,6-9 0 16,5-14-241-16,4-2-1392 0,6-8-1384 0</inkml:trace>
  <inkml:trace contextRef="#ctx0" brushRef="#br0" timeOffset="51993.85">8366 14467 5110 0,'0'0'708'0,"0"0"681"0,0 0-601 16,0 0-591-16,0 0-197 16,0 0 0-16,-15 40 0 0,13 3 0 15,-4 8 0-15,2 0 0 0,4-1 0 16,0 3 0-16,0 3 0 0,0 1 0 16,0 1 0-16,0 0 0 0,-4-5 0 15,2-3 0-15,-3-5 0 0,1-9 0 16,2-8 0-16,2-8 0 0,0-8-465 15,0-6-988-15,0-6-303 0</inkml:trace>
  <inkml:trace contextRef="#ctx0" brushRef="#br0" timeOffset="52356.27">8318 14864 6286 0,'0'0'957'0,"-6"-38"-289"15,6 22-387-15,10 1-281 16,7 2 0-16,6 0 0 0,5 3 0 16,6 1 0-16,1 3 0 0,2 3 0 15,0 3 0-15,0 1 0 0,-6 5 0 16,-8 0 0-16,-9-1 0 0,-3 1 0 16,-7 0 0-16,-4 3 0 0,-8 4 0 15,-5 2 0-15,-12 3 0 0,-1 4 0 16,-5 4 0-16,-7 3 0 0,1 5 0 15,2 1 0-15,4 1 0 16,8-1 0-16,7-3 0 0,8 0 0 16,5-3 0-16,6-4 0 0,11-3 0 15,0-5 0-15,5-5 0 0,6-2 0 16,6-5 0-16,-4-1 0 16,4-4 0-16,0 0 0 0,-4-4 0 15,-1-3 0-15,-1-1-641 0,-12 1-1240 16,1-1-1036-16</inkml:trace>
  <inkml:trace contextRef="#ctx0" brushRef="#br0" timeOffset="52635.13">8701 15002 6695 0,'0'0'976'0,"0"0"-455"0,0 0-521 0,0 0 0 15,0 0 0-15,37 29 0 0,-17 9 0 16,3 5 0-16,2 2 0 0,2-8 0 16,0-4 0-16,4-3 0 15,0-4 0-15,0-6 0 0,-4-1 0 16,-1-5 0-16,-11-5 0 0,-3-4 0 15,-5-4 0-15,-3-1-2482 16,0-7-579-16</inkml:trace>
  <inkml:trace contextRef="#ctx0" brushRef="#br0" timeOffset="52789.78">8990 15049 7295 0,'0'0'820'0,"-37"35"-743"0,8-6-77 16,-8 8 0-16,-7 1 0 0,-3 1 0 15,1-1 0-15,7-5 0 16,4-4 0-16,14-6 0 0,11-7 0 16,8-9-2594-16,4-8-1660 0</inkml:trace>
  <inkml:trace contextRef="#ctx0" brushRef="#br0" timeOffset="53288.26">9879 14771 1516 0,'0'0'4650'0,"0"0"-3581"16,0 0-112-16,-17 47-957 0,3-7 0 0,1 10 0 15,3 1 0-15,2-5 0 0,2-2 0 16,-1-5 0-16,3-2 0 0,4-7 0 15,0-5 0-15,4-5 0 0,7-7 0 16,-1-8-389-16,0-3-964 16,1-7-2664-16</inkml:trace>
  <inkml:trace contextRef="#ctx0" brushRef="#br0" timeOffset="53436.38">10094 14658 7479 0,'0'0'713'0,"0"0"-713"0,-11-42 0 16,7 38 0-16,2 1 0 16,2 2 0-16,0 0 0 0,0 2 0 15,0 9 0-15,6 5 0 0,1 10-705 16,3 0-248-16,0-4-143 0,-1-3-2386 0</inkml:trace>
  <inkml:trace contextRef="#ctx0" brushRef="#br0" timeOffset="53745.44">10263 14902 6390 0,'0'0'1141'0,"0"0"-521"15,0 0-579-15,0 0-41 0,-33-23 0 16,17 20 0-16,-3 3 0 0,3 3 0 16,-1 2 0-16,2 4 0 15,5-2 0-15,4 0 0 0,2 1 0 16,4 3 0-16,4 2 0 0,2 1 0 15,9 2 0-15,1-2 0 16,5 2 0-16,0 3 0 0,-1 3 0 16,-3 0 0-16,-1 2 0 0,-1-2 0 15,-5 0 0-15,-4-4 0 0,-6-1 0 16,-6 1 0-16,-8-4 0 0,-3-2 0 16,-4 0 0-16,-5-5 0 0,-1-1 0 15,0-4 0-15,2-1 0 0,4-1 0 16,-1-3 0-16,7 0 0 0,-1-5-249 15,5 1-979-15,1 1-369 0</inkml:trace>
  <inkml:trace contextRef="#ctx0" brushRef="#br0" timeOffset="54685.43">1282 15978 4458 0,'0'0'2689'0,"0"0"-1949"15,0 0-435-15,0 0-305 0,0 0 0 16,0 0 0-16,-5 67 0 15,10-13 0-15,1 3 0 0,0-4 0 16,4-11 0-16,-6-10 0 0,5-6 0 16,-5-6 0-16,0-5 0 0,0-7-517 15,-4-4-1344-15,2-6-944 0</inkml:trace>
  <inkml:trace contextRef="#ctx0" brushRef="#br0" timeOffset="54841.65">1337 15470 6695 0,'0'0'180'0,"0"0"180"16,0 0-160-16,0 0-200 16,0 0-280-16,0 0-829 0,0 0-431 15,25 52-1518-15</inkml:trace>
  <inkml:trace contextRef="#ctx0" brushRef="#br0" timeOffset="55260.83">1470 16275 2076 0,'0'0'4042'0,"0"0"-3145"0,0 0 259 15,0 0-1135-15,0 0-21 0,-2-36 0 16,12 5 0-16,4-4 0 0,3-4 0 15,-3 3 0-15,3-1 0 16,0 2 0-16,-1 4 0 0,-1 8 0 16,-5 9 0-16,-2 7 0 0,-4 6 0 15,0 2 0-15,-4 7 0 16,2 11 0-16,-2 14 0 0,-2 4 0 16,-2 4 0-16,2-4 0 0,0-8 0 15,2-3 0-15,2-7 0 0,0-4 0 16,2-4 0-16,-2-7 0 15,1-2 0-15,3-2 0 0,-4-3 0 16,6-11 0-16,2-8 0 0,3-9 0 16,-3 1 0-16,1-2 0 0,-1 4 0 15,0 3 0-15,1 4 0 0,-3 7 0 16,-2 6 0-16,0 6 0 0,-2 2 0 16,5 6 0-16,3 11 0 0,0 8 0 15,-1 4 0-15,-5 3 0 0,-4-4 0 16,-2 1 0-16,0-4 0 0,0-4 0 15,0-1 0-15,0-4 0 16,0-5 0-16,0-3-305 0,2-3-1340 0</inkml:trace>
  <inkml:trace contextRef="#ctx0" brushRef="#br0" timeOffset="55711.9">2020 16123 6538 0,'0'0'1021'0,"-25"-33"-388"0,10 12-633 15,1 3 0-15,-3 4 0 16,3 2 0-16,-3 6 0 0,7 5 0 16,0 7 0-16,-1 14 0 0,1 10 0 15,-5 10 0-15,7 2 0 16,2 2 0-16,4-4 0 0,2-1 0 16,4-4 0-16,8-8 0 0,5-10 0 15,6-8 0-15,2-10 0 0,-1-9 0 16,1-9 0-16,-2-8 0 15,-4 0 0-15,-3-4 0 0,-10 5 0 16,0 1 0-16,-1 5 0 0,-5 4 0 16,0 6 0-16,-5 4 0 0,3 4 0 15,2 2 0-15,0 8 0 0,2 5 0 16,5 10 0-16,3 2-177 0,0 0-459 16,3-5 0-16,-3-4-13 0,2-6-803 15,-1-3-9-15,3-4-1224 0</inkml:trace>
  <inkml:trace contextRef="#ctx0" brushRef="#br0" timeOffset="56160.7">2398 16005 6162 0,'0'0'1593'0,"0"0"-1156"15,-37-43-437-15,24 40 0 0,-1 3 0 16,-3 6 0-16,-1 8 0 15,-1 9 0-15,0 6 0 0,3 6 0 16,-5 3 0-16,7-2 0 0,5-2 0 16,5-5 0-16,4-3 0 0,4-6 0 15,9-5 0-15,3-6 0 0,5-8 0 16,4-5 0-16,-6-7 0 0,1-6 0 16,-1-2 0-16,-3-3 0 0,-3 2 0 15,-3 3 0-15,-2 5 0 0,-6 3 0 16,0 6 0-16,1 2 0 0,1 1 0 15,6 4 0-15,2 11 0 16,7 11 0-16,2 7 0 0,-1 6 0 16,-3 1 0-16,-7-2 0 0,-4 3 0 15,-6 2 0-15,-6 2 0 16,-8 4 0-16,-3-2 0 0,-12 3 0 16,0-4 0-16,-12-2 0 0,0-5 0 15,-3-7 0-15,-1-8 0 0,5-9 0 16,7-8 0-16,7-8 0 15,7-10 0-15,7-12 0 0,9-12 0 16,8-12-409-16,11-11-647 0,1 8-1406 16,5-3-731-16</inkml:trace>
  <inkml:trace contextRef="#ctx0" brushRef="#br0" timeOffset="56306.34">2540 16030 6326 0,'0'0'8'0,"-16"43"365"0,12-8 115 15,2 6-148-15,2 4-100 16,0-1 56-16,2-1-175 0,6-4-121 16,2-8 0-16,-3-4 0 0,3-7 0 15,-4-9 0-15,0-4-189 16,3-7-547-16,-7-5-1529 0,6-13-356 0</inkml:trace>
  <inkml:trace contextRef="#ctx0" brushRef="#br0" timeOffset="56652.63">2580 15733 4874 0,'0'0'852'0,"0"0"-388"0,0 0 177 15,0 0-529-15,43 18-52 0,-30 8-60 16,5 12-20-16,-5 5-220 0,1 3-389 16,-8 7 113-16,3 5 324 0,-3-1 168 15,-6-1 24-15,0-4 208 0,0-9 412 16,0-8-143-16,0-7-17 0,0-12 368 15,0-6-611-15,0-6-217 16,0-4 0-16,0-4 0 0,0-8 0 16,-4-11 0-16,2-7 0 0,2-4 0 15,6 2 0-15,0 5 0 16,2 3 0-16,3 5 0 0,-5 8 0 16,0 5 0-16,-4 3 0 0,6 3 0 15,3 3 0-15,1 11 0 0,2 5 0 16,1 4 0-16,-5 0 0 15,-1-4 0-15,1-2 0 0,-2-2 0 16,5-4 0-16,-1-5 0 0,2-5 0 16,5-2-897-16,-2-2-344 0,3-6-2432 0</inkml:trace>
  <inkml:trace contextRef="#ctx0" brushRef="#br0" timeOffset="57043.96">3132 16063 6534 0,'0'0'1617'16,"-35"-28"-1576"-16,10 16-41 0,0 5 0 15,0 6 0-15,-6 4 0 16,4 10 0-16,-2 7 0 0,5 5 0 16,3 5 0-16,6 4 0 0,3-3 0 15,8 2 0-15,6-1 0 16,12-3 0-16,1-2 0 0,8-5 0 16,3-5 0-16,1-7 0 0,2-4 0 15,0-6 0-15,0-6 0 0,-2-5 0 16,-2-4 0-16,-2-1 0 15,-3 1 0-15,-7 4 0 0,-1 3 0 16,-4 4 0-16,-1 1 0 0,1 3 0 16,2 0 0-16,5 4 0 0,1 2 0 15,1 1 0-15,-7-4 0 0,-6-1 0 16,2-1 0-16,-6-1 0 0,0 0 0 16,0-1 0-16,-4-7 0 0,-2-7 0 15,-4-5 0-15,3-4 0 0,-1-2 0 16,2 1 0-16,4 1 0 0,2 1 0 15,0 1 0-15,6 2 0 16,4 1 0-16,1 2 0 0,7 0 0 16,1 3 0-16,-2 5-941 0,-3 1-748 0</inkml:trace>
  <inkml:trace contextRef="#ctx0" brushRef="#br0" timeOffset="57582.86">3411 16066 3209 0,'0'0'1405'0,"0"0"-561"0,0 0-40 0,0 0 301 16,0 0-517-16,12-32-351 0,-10 27-237 15,0 2 0-15,2 2 0 0,-4 1 0 16,0 11 0-16,0 10 0 0,-4 7 0 15,4 5 0-15,0-2 0 16,0-5 0-16,6-1 0 0,3-7 0 16,1-5 0-16,2-6 0 0,3-4 0 15,-5-5 0-15,3-5 0 16,-3-5 0-16,-2-2 0 0,-1-2 0 16,-3 1 0-16,2 2 0 0,-6 3 0 15,2 5 0-15,0 3 0 0,4 2 0 16,-4 5 0-16,9 13 0 15,5 18 0-15,7 11 0 0,4 10 0 16,-5 1 0-16,5-4 0 0,-2 1 0 16,-4 1 0-16,-1-3 0 0,-13-1 0 15,-3-2 0-15,-12-2 0 0,-11-5 0 16,-10-4 0-16,-8-4 0 0,-13-5 0 16,-6-2 0-16,-4-5 0 0,-2-7 0 15,-2-3 0-15,2-11 0 0,4-3 0 16,7-6 0-16,5-6 0 15,15 0 0-15,13 0 0 0,14 1 0 16,8-1 0-16,12-4 0 0,15-3 0 16,17-6 0-16,10 0 0 0,14-2 0 15,7 0 0-15,-5 0 0 16,-4-3 0-16,-10-2 0 0,-21 8 0 16,-3-6-1537-16</inkml:trace>
  <inkml:trace contextRef="#ctx0" brushRef="#br0" timeOffset="73187.78">5455 17465 2653 0,'0'0'676'0,"0"0"1277"0,0 0-1129 16,0 0-159-16,0 0 247 15,0 0-548-15,0 0-219 0,0 0-145 16,0 0 0-16,-16 1 0 0,11-1 0 16,5 0 0-16,0 0 0 0,0 1 0 15,5 4 0-15,-1 2 0 0,8 1 0 16,3 3 0-16,11-5 0 0,12-6 0 16,9-5 0-16,-5-10 0 0,5-8 0 15,-10-1 0-15,1-5 0 0,-7-3 0 16,-7 0 0-16,-5 0 0 15,-9 1 0-15,-6 2 0 0,-4 0 0 16,-6 4 0-16,-10 4 0 0,-5 2 0 16,-4 5 0-16,-2 2 0 0,-10 4 0 15,-4 5 0-15,-1 3 0 16,1 9 0-16,2 6 0 0,4 5 0 16,4 12 0-16,8 5 0 0,-4 9 0 15,6 6 0-15,3 5 0 0,5 1 0 16,7-1 0-16,6 1 0 15,11-2 0-15,7-4 0 0,9-2 0 16,8-7 0-16,-2-9 0 0,9-8 0 16,5-9 0-16,5-10 0 0,20-7 0 15,7-18 0-15,-5-13 0 0,-12 2-769 16,-18-11-3849-16</inkml:trace>
  <inkml:trace contextRef="#ctx0" brushRef="#br0" timeOffset="74012.48">6022 16898 5778 0,'0'0'1585'0,"0"0"-756"15,0 0-829-15,0 0 0 0,49 7 0 16,-3-7 0-16,5 0 0 0,3 1 0 16,-6 1 0-16,-3-2 0 0,-2 0 0 15,-5 0 0-15,-5-2 0 0,-4-2 0 16,-7-1 0-16,-7-1-1153 15,-9-1-5598-15</inkml:trace>
  <inkml:trace contextRef="#ctx0" brushRef="#br0" timeOffset="74598.99">6716 16702 6426 0,'0'0'789'0,"0"0"-81"16,0 0-439-16,0 0-269 0,0 0 0 0,35 47 0 16,-2-8 0-16,0 6 0 0,3 5 0 15,-10-4 0-15,-1 4 0 0,-8 2 0 16,-7 1 0-16,-10 2 0 15,-4-3 0-15,-6-2 0 0,-3-5 0 16,-7-8 0-16,-7-8 0 0,-2-7 0 16,-4-10 0-16,-3-9 0 0,3-4 0 15,-2-11 0-15,6-12 0 16,-6-9 0-16,8-14 0 0,0-15 0 16,7-8 0-16,3-14 0 0,9-3-25 15,6 18-1155-15,2-3-2298 0</inkml:trace>
  <inkml:trace contextRef="#ctx0" brushRef="#br0" timeOffset="74728.23">6770 16224 8055 0,'0'0'137'0,"0"0"-137"16,0 0 0-16,0 0 0 0,0 0 0 15,-33-21 0-15,33 19 0 0,0 1 0 16,4 1-145-16,4 0-1880 0</inkml:trace>
  <inkml:trace contextRef="#ctx0" brushRef="#br0" timeOffset="75166.88">7167 16091 2473 0,'0'0'1957'0,"0"0"-1129"0,0 0-104 16,-4-36 381-16,4 34-481 0,-5 0-143 15,3 2-481-15,2 1 0 16,0 13 0-16,0 20 0 0,0 13 0 16,7 13 0-16,-3 8 0 0,-2 0 0 15,6 6 0-15,-2 3 0 0,-6 5 0 16,0-1 0-16,0-1 0 0,0-4 0 15,-6-10 0-15,-2-11 0 16,6-11 0-16,2-15 0 0,0-12-657 16,0-7-856-16,2-10-572 0</inkml:trace>
  <inkml:trace contextRef="#ctx0" brushRef="#br0" timeOffset="75616.2">7177 16657 3181 0,'0'0'2341'0,"0"0"-1180"15,0-37-465-15,10 23-64 0,3-2-451 16,1 0-181-16,7 1 0 0,6 0 0 16,0 0 0-16,0 1 0 0,4 3 0 15,-5 2 0-15,-1 5 0 0,-2 2 0 16,-4 2 0-16,-3 1 0 0,-10 3 0 16,1 0 0-16,-3 3 0 0,-4 5 0 15,-4 4 0-15,-9 4 0 0,-3 5 0 16,-9 1 0-16,-6 2 0 15,0 1 0-15,2-1 0 0,4-2 0 16,0-4 0-16,7 0 0 0,3-3 0 16,9-1 0-16,2-1 0 0,4 1 0 15,10-2 0-15,0 1 0 16,1-4 0-16,5 1 0 0,-1-4 0 16,5-3 0-16,3-5 0 0,4-1 0 15,0-1 0-15,2-2 0 0,-8 1-1301 16,-1-3-560-16</inkml:trace>
  <inkml:trace contextRef="#ctx0" brushRef="#br0" timeOffset="75903.92">7603 16799 6346 0,'0'0'1489'0,"12"37"-1132"16,3-9-357-16,1 2 0 0,5 2 0 15,4 3 0-15,-5 1 0 0,3-2 0 16,2-2 0-16,-6-1 0 15,-1-5 0-15,-1-5 0 0,-3-3 0 16,-6-7 0-16,1-4 0 0,1-6 0 16,-4-6-429-16,0-3-940 0,-1-5-3009 0</inkml:trace>
  <inkml:trace contextRef="#ctx0" brushRef="#br0" timeOffset="76169.21">7847 16828 4081 0,'0'0'2666'0,"0"0"-1458"0,-44 55-971 16,20-28-237-16,-3 4 0 15,-4 3 0-15,2 3 0 0,-2-1 0 16,0-1 0-16,10-4 0 0,0-6 0 16,11-7 0-16,8-9 0 0,2-3-725 15,6-12-1908-15</inkml:trace>
  <inkml:trace contextRef="#ctx0" brushRef="#br0" timeOffset="76918.13">8072 16454 2905 0,'0'0'3978'16,"0"0"-2669"-16,0 0-1309 0,0 0 0 15,0 0 0-15,0 0 0 16,0 0 0-16,25 39 0 0,-2-5 0 16,1 9 0-16,3-1 0 0,-6-5 0 15,4 1 0-15,2-1 0 0,0-3 0 16,-1-3 0-16,-5-2 0 15,2-4 0-15,-5-6 0 0,-1-4 0 16,-3-2 0-16,-7-6 0 0,-3-2-121 16,-4-4-1424-16,0-1-555 0</inkml:trace>
  <inkml:trace contextRef="#ctx0" brushRef="#br0" timeOffset="77260.21">8093 16908 6134 0,'0'0'1849'0,"0"0"-1640"0,0 0-209 0,0 0 0 16,41-64 0-16,-8 20 0 0,15-9 0 15,3-4 0-15,7-5 0 0,4-1 0 16,0-1 0-16,-4 7 0 15,-10 5 0-15,-17 13 0 0,-9 2-337 0</inkml:trace>
  <inkml:trace contextRef="#ctx0" brushRef="#br0" timeOffset="90185.46">9000 17332 6326 0,'6'37'401'0,"-6"-6"531"0,5 7-399 0,-5 1-533 16,0 0 0-16,0-3 0 0,0-1 0 16,-5-5 0-16,5-4 0 15,0-5 0-15,0-3 0 0,0-7 0 16,5-3 0-16,1-7-97 0,-6-4-3244 0</inkml:trace>
  <inkml:trace contextRef="#ctx0" brushRef="#br0" timeOffset="90368.31">9068 16859 7939 0,'0'0'253'16,"0"0"-253"-16,0 0 0 0,0 0 0 0,0 0 0 16,0 0 0-16,0 0 0 0,0 0 0 15,0 0-173-15,0 0-1636 16,7 44-788-16</inkml:trace>
  <inkml:trace contextRef="#ctx0" brushRef="#br0" timeOffset="90807.45">9389 17288 6386 0,'0'0'493'0,"0"0"639"0,-52-30-951 16,32 24-181-16,-3 1 0 0,-2 1 0 15,4 3 0-15,5 0 0 0,5 1 0 16,5 0 0-16,6 1 0 16,0 5 0-16,0 7 0 0,2 6 0 15,9 9 0-15,5 2 0 0,3 1 0 16,4-5 0-16,8-2 0 0,4-3 0 16,2 0 0-16,0-2 0 0,0 0 0 15,-10 0 0-15,-6-1 0 0,-5 1 0 16,-5-2 0-16,-7-3 0 15,-4 0 0-15,-6 3 0 0,-9-2 0 16,-6 1 0-16,-10 0 0 0,-6-2 0 16,-4 0 0-16,2-4 0 0,-3-4 0 15,5-6 0-15,6-6 0 16,10-6 0-16,7-1-1005 0,8-3-1468 0</inkml:trace>
  <inkml:trace contextRef="#ctx0" brushRef="#br0" timeOffset="91473.77">10195 17696 5166 0,'0'0'1112'0,"0"0"477"0,0 0-1264 16,-23-51-325-16,19 25 0 0,-2-2 0 15,6-4 0-15,-4-4 0 0,8 0 0 16,2 1 0-16,5 3 0 16,3 2 0-16,3 4 0 0,3 4 0 15,-3 4 0-15,3 0 0 0,1 5 0 16,0 0 0-16,1 4 0 0,-3 0 0 16,4 3 0-16,-9 4-209 0,-8 0-2416 15,5 2-941-15</inkml:trace>
  <inkml:trace contextRef="#ctx0" brushRef="#br0" timeOffset="91728.6">10431 17549 6394 0,'0'0'865'16,"0"0"-153"-16,0 0-491 0,45 24-221 0,-24-25 0 16,-3-8 0-16,7-6 0 15,-8-3 0-15,3-4 0 0,-9-1 0 16,-5 1 0-16,-2-2 0 0,-8 0 0 15,-2-1 0-15,-11 2 0 0,-3 1 0 16,-7 7 0-16,6 8 0 16,-4 7 0-16,9 8 0 0,-5 12 0 15,0 12 0-15,5 6 0 0,-1 7 0 16,7 0 0-16,0-1 0 0,10-6 0 16,12-5 0-16,9-8 0 0,8-11-89 15,4-9-351-15,4-5 100 0,4-9-569 16,-10-1-427-16,0-5-921 0</inkml:trace>
  <inkml:trace contextRef="#ctx0" brushRef="#br0" timeOffset="92040.29">10792 17314 6338 0,'0'0'1493'0,"0"0"-1132"0,-31-34-361 16,21 35 0-16,-6 9 0 15,1 5 0-15,-1 10 0 0,3 6 0 16,-5 3 0-16,5 4 0 0,3-2 0 15,6-4 0-15,0-4 0 0,8-6 0 16,6-5 0-16,4-7 0 0,9-8 0 16,2-5 0-16,-2-10 0 15,4-4 0-15,-3-4 0 0,-3-2 0 16,-4-1 0-16,-3 0 0 0,-8 2 0 16,-2 3 0-16,-1 1 0 0,-3 9 0 15,0 4 0-15,0 3 0 0,-3 4 0 16,3 9 0-16,-4 11 0 0,4 9 0 15,0 5 0-15,4 0 0 16,3-6 0-16,-1 0 0 0,2-6 0 16,2-7 0-16,3-4 0 0,-3-5-405 15,1-6-3093-15</inkml:trace>
  <inkml:trace contextRef="#ctx0" brushRef="#br0" timeOffset="92298.85">11007 16926 7347 0,'0'0'845'0,"0"0"-845"16,0 0 0-16,0 0 0 0,-20 49 0 15,20-2 0-15,0 12 0 0,4 4 0 16,6 1 0-16,3 4 0 0,1 1 0 16,-2 2 0-16,-1-4 0 0,-1-8 0 15,0-3 0-15,1-9 0 0,-5-5 0 16,2-7 0-16,-6-11 0 15,3-10 0-15,-1-7 0 0,-4-4 0 16,0-3 0-16,2-4 0 0,6-4 0 16,-6-9 0-16,6 2-1101 0,-6-5-1080 0</inkml:trace>
  <inkml:trace contextRef="#ctx0" brushRef="#br0" timeOffset="93665.21">11423 17693 2189 0,'0'0'2601'16,"0"0"-772"-16,0 0-797 0,0 0-491 15,0 0-541-15,0 0 0 16,0 0 0-16,37 9 0 0,-22 12 0 0,-5 8 0 16,0 3 0-16,-8-4 0 15,-2 1 0-15,-10-3 0 0,-2 2 0 16,-5 3 0-16,-2-2 0 0,-3-4 0 15,3-4 0-15,3-9 0 16,5-6 0-16,-1-8 0 0,8-12-357 16,4 1-1236-16,0-15-916 0</inkml:trace>
  <inkml:trace contextRef="#ctx0" brushRef="#br0" timeOffset="97464.51">12210 17365 4398 0,'0'0'2469'15,"0"0"-1477"-15,0 0-659 0,0 0-333 16,0 0 0-16,0 0 0 0,0 0 0 15,0 0 0-15,-20 34 0 0,16 17 0 16,4 14 0-16,4 1 0 16,2-1 0-16,-2-7 0 0,6-11 0 15,1-12 0-15,-5-4 0 0,4-10 0 16,1-4 0-16,5-7 0 0,3-10 0 16,4-14 0-16,3-13 0 0,-1-11 0 15,-2-3 0-15,-4-1 0 0,-7 3 0 16,-2 1 0-16,-6 6 0 15,-4 6 0-15,0 10 0 0,0 8 0 16,0 8 0-16,0 2 0 0,0 8 0 16,0 14 0-16,0 13 0 0,3 8 0 15,1 2 0-15,6 0 0 16,0-12 0-16,5-5 0 0,8-8 0 0,8-9 0 16,6-6 0-16,8-7 0 15,3-11 0-15,-5-11 0 0,-6-6 0 16,-10-8 0-16,-12 1 0 0,-9-2 0 15,-6-2 0-15,-6-4 0 0,-9-6 0 16,-5-3 0-16,1-1 0 16,-2 4 0-16,1 12 0 0,9 14 0 15,7 12 0-15,4 8 0 0,-2 4 0 16,2 7 0-16,6 10-685 0,1 0-1616 16,3-2 60-16</inkml:trace>
  <inkml:trace contextRef="#ctx0" brushRef="#br0" timeOffset="97806.79">12862 17477 6955 0,'-21'-51'1060'0,"6"9"-883"0,-1 2-177 0,10 15 0 0,-3 7 0 15,7 10 0-15,2 7 0 0,0 2 0 16,-4 12 0-16,2 16 0 0,-2 6 0 15,0 9 0-15,-2-2 0 0,6-1 0 16,0-2 0-16,0-7 0 16,0-6 0-16,10-8 0 0,2-11 0 15,7-7 0-15,-2-6 0 0,3-9 0 16,-3-7 0-16,-7-5 0 0,0 1 0 16,-3-2 0-16,-7 0 0 0,0 3 0 15,0 5 0-15,0 6 0 0,0 6 0 16,-2 4 0-16,2 4 0 15,0 1 0-15,0 14 0 0,6 13 0 16,8 12 0-16,-1 8 0 0,3-2 0 16,3-7 0-16,-7-7 0 0,5-4 0 15,3-7 0-15,1-5 0 0,0-7 0 16,-5-6-1938-16,-5-3-767 0</inkml:trace>
  <inkml:trace contextRef="#ctx0" brushRef="#br0" timeOffset="98088.68">13068 17320 6390 0,'0'0'669'0,"0"-51"299"0,0 36-803 16,4 10-165-16,-4 5 0 0,0 0 0 15,0 6 0-15,0 12 0 0,5 12 0 16,-3 15 0-16,2 6 0 0,2-2 0 16,4-4 0-16,7-8 0 0,4-7 0 15,3-9 0-15,7-4 0 0,2-12 0 16,5-5 0-16,3-12 0 15,-4-7 0-15,-10-5 0 0,-2-4 0 16,-9-3 0-16,-5-2 0 0,-7-2 0 16,-4-2 0-16,-4 4 0 0,-2 1 0 15,1 5 0-15,3 6 0 0,-2 5 0 16,4 8 0-16,0 3 0 0,0 3-297 16,0 2-1360-16,0 0-203 15,4 6-954-15</inkml:trace>
  <inkml:trace contextRef="#ctx0" brushRef="#br0" timeOffset="98323.37">13428 17427 3221 0,'0'0'2977'0,"0"0"-1968"0,50 33-24 16,-26-29-985-16,-1-4 0 0,6-5 0 15,-6-3 0-15,-2-5 0 0,-5-3 0 16,-1-2 0-16,-5-2 0 0,-4-1 0 16,-6 1 0-16,-4 0 0 0,-8 2 0 15,-5 4 0-15,-8 3 0 0,-2 9 0 16,3 4 0-16,3 12 0 15,-6 14 0-15,6 8 0 0,-1 14 0 16,1 7 0-16,4 1 0 0,9-1 0 16,8-5 0-16,10-7 0 0,11-12 0 15,10-9 0-15,10-11 0 16,11-9 0-16,-2-9 0 0,1-10 0 0,-3-8 0 16,-17 3-1085-16,-8-3-1961 0</inkml:trace>
  <inkml:trace contextRef="#ctx0" brushRef="#br0" timeOffset="98711.49">13941 17330 3525 0,'0'0'2965'0,"0"0"-1312"16,0 0-1604-16,0 0-49 0,0 0 0 15,-19-37 0-15,0 24 0 16,-1 2 0-16,-3 3 0 0,-2 7 0 16,2 2 0-16,3 9 0 0,-5 1 0 15,6 4 0-15,1 0 0 16,1 3 0-16,13 0 0 0,4 1 0 0,4 2 0 16,13 0 0-16,8 2 0 15,12-3 0-15,0 0 0 0,0-6 0 16,0-1 0-16,-6-1 0 0,0-3 0 15,-10-1 0-15,-4-1 0 0,-13 2 0 16,-4 3 0-16,-15 2 0 16,-7 4 0-16,-14 0 0 0,-5 0 0 15,-8-3 0-15,-3-2 0 0,-2-3 0 16,2-9 0-16,7-5 0 0,8-12 0 16,10-1-1798-16,10-8-1723 0</inkml:trace>
  <inkml:trace contextRef="#ctx0" brushRef="#br0" timeOffset="99225.35">14910 17273 5034 0,'0'0'976'15,"0"0"-219"-15,0 0 499 0,0 0-1087 16,-47-24-169-16,22 24 0 0,2 0 0 15,2 7 0-15,-3 9 0 0,3 6 0 16,0 14 0-16,5 11 0 16,-1 9 0-16,7 2 0 0,6 0 0 15,4-3 0-15,10-8 0 0,7-11 0 16,3-8 0-16,11-15 0 0,6-14 0 16,11-19 0-16,-3-17 0 0,-1-14-845 15,-13 11-784-15,-10-9-1288 0</inkml:trace>
  <inkml:trace contextRef="#ctx0" brushRef="#br0" timeOffset="99430.17">14960 16765 6899 0,'0'0'824'0,"0"0"-355"0,0 0-469 16,0 0 0-16,-2 48 0 0,-5 1 0 15,-1 11 0-15,-2 7 0 0,0-1 0 16,-1 1 0-16,5 2 0 0,-4 1 0 15,8-6 0-15,2-6 0 0,2-7 0 16,8-8 0-16,7-11 0 16,1-11 0-16,1-10-373 0,-5-6-2000 15,1-7-480-15</inkml:trace>
  <inkml:trace contextRef="#ctx0" brushRef="#br0" timeOffset="99694.26">15088 17482 2809 0,'0'0'2781'0,"0"0"-1853"16,43 1 746-16,-22-11-1674 0,2-5 0 16,-3-3 0-16,1-2 0 0,-4-5 0 15,1 0 0-15,-5-1 0 16,-3-1 0-16,-6 1 0 0,-4-3 0 0,-4 2 0 16,-6 1 0-16,-7 5 0 15,-4 9 0-15,-1 7 0 0,-3 10 0 16,0 13 0-16,2 11 0 0,-4 8 0 15,7 9 0-15,-1 4 0 0,11 0 0 16,6-2 0-16,8-5 0 16,10-9 0-16,9-6 0 0,8-11 0 15,6-5 0-15,0-8 0 0,5-8 0 16,-9-1-1113-16,-4-8-1036 0</inkml:trace>
  <inkml:trace contextRef="#ctx0" brushRef="#br0" timeOffset="100103.44">15737 17148 3021 0,'0'0'1421'0,"8"-35"-621"0,-16 19 661 15,-2 7-633-15,-3 1-224 0,-7 1-547 16,5 4-57-16,-3 3 0 0,-1 5 0 15,-2 7 0-15,5 6 0 16,-5 9 0-16,0 10 0 0,1 7 0 16,3 5 0-16,7 5 0 0,4-3 0 15,6-4 0-15,10-5 0 16,6-8 0-16,11-8 0 0,4-7 0 0,11-11 0 16,1-3 0-16,-2-5 0 15,1-10 0-15,1-4 0 0,-8-6-333 16,-12 3-887-16,-2-3-2166 0</inkml:trace>
  <inkml:trace contextRef="#ctx0" brushRef="#br0" timeOffset="100341.47">15900 17498 3213 0,'0'0'2917'15,"0"0"-2244"-15,0 0-73 0,-16 33 36 16,16-33-483-16,0 2-153 15,-2-2 0-15,-2-3 0 0,-1-4 0 16,-1-12 0-16,0-14 0 0,2-14 0 16,4-8 0-16,0-1 0 0,10 10 0 15,7 8 0-15,-1 7 0 0,-1 5 0 16,1 5 0-16,5 3 0 0,-4 3 0 16,-3 5 0-16,0 4 0 15,-3 4 0-15,-5 2-1718 0,0 1-679 0</inkml:trace>
  <inkml:trace contextRef="#ctx0" brushRef="#br0" timeOffset="100628.8">16062 17344 5298 0,'0'0'488'0,"41"11"909"16,-18-11-429-16,-3-4-927 0,1-6-41 16,-5-2 0-16,-1-5 0 0,-5 0 0 15,-4-2 0-15,1-3 0 0,-7-3 0 16,-2 0 0-16,-9-1 0 15,-3 0 0-15,1 7 0 0,-3 6 0 16,-3 13 0-16,3 7 0 0,1 14 0 16,-5 15 0-16,1 9 0 0,-2 7 0 15,5 5 0-15,3 0 0 0,7-2 0 16,10-8 0-16,9-8 0 0,7-8 0 16,9-11 0-16,9-7 0 15,3-9-109-15,6-10 9 0,3-11-352 16,6-9-320-16,-7-8-1205 0,-9 5 752 15,-7-2-51-15</inkml:trace>
  <inkml:trace contextRef="#ctx0" brushRef="#br0" timeOffset="100895.22">16539 17248 4065 0,'-4'-38'1121'0,"0"7"308"15,-9 2-553-15,-1 13-216 0,1 11-619 16,-3 5-41-16,-3 7 0 0,-1 11 0 16,-1 11 0-16,-6 6 0 0,4 8 0 15,5 1 0-15,1-1 0 0,7-5 0 16,10-4 0-16,4-6 0 0,13-5 0 15,1-8 0-15,5-9 0 16,8-6 0-16,-4-6 0 0,-2-8 0 16,-3-4 0-16,-5-2 0 0,1 1 0 15,-5-1 0-15,-5 2 0 16,-6 4 0-16,2 6 0 0,-4 4 0 16,0 3 0-16,-4 1 0 0,4 8 0 15,-2 12 0-15,2 8 0 0,6 2 0 16,7-3 0-16,5-11 0 0,5-7 0 15,2-8 0-15,4-6-869 0,-8-2-796 16,-3-5-840-16</inkml:trace>
  <inkml:trace contextRef="#ctx0" brushRef="#br0" timeOffset="101223.9">16870 17146 4778 0,'0'0'2349'15,"-11"-57"-1533"-15,1 35-567 0,-4 10-249 16,-3 7 0-16,1 5 0 15,-3 3 0-15,-4 7 0 0,0 3 0 16,-1 6 0-16,3-1 0 0,4 2 0 16,1 0 0-16,1 3 0 0,5-2 0 15,6-1 0-15,4 3 0 0,4-3 0 16,6-1 0-16,7-4 0 0,8-3 0 16,2-1 0-16,6-5 0 15,-2-2 0-15,0 0 0 0,-4 0 0 16,-9-1 0-16,-5 3 0 0,-9 2 0 15,-4 5 0-15,-11 5 0 0,-3 1 0 16,-3-2 0-16,-3-3 0 16,-1-3 0-16,0-5 0 0,5-2 0 15,3-2 0-15,5-1 0 0,4-1 0 16,4 0 0-16,0 0 0 0,0 0 0 16,0-1 0-16,2-3-1037 0,0 0-1400 15,13-3-209-15</inkml:trace>
  <inkml:trace contextRef="#ctx0" brushRef="#br0" timeOffset="101438.9">16870 17414 2601 0,'33'-9'3509'0,"-2"-4"-2068"0,12-7-800 16,-1-3-641-16,-1-2 0 0,-4-1 0 15,-6 0 0-15,-6 1 0 16,-6 1 0-16,-9 3 0 0,-6 1 0 0,-8 0 0 16,-8 4 0-16,-9 4 0 0,-6 9 0 15,-4 5 0-15,-2 14 0 16,-2 10 0-16,0 8 0 0,2 6 0 15,6 5 0-15,6 2 0 0,7 0 0 16,11-3 0-16,10-6 0 16,9-4 0-16,11-8 0 0,14-8 0 15,7-9 0-15,4-9 0 0,12-10 0 16,-19-3-1377-16,3-7-2417 0</inkml:trace>
  <inkml:trace contextRef="#ctx0" brushRef="#br0" timeOffset="102078.98">17920 17324 2517 0,'0'0'544'0,"0"0"2829"0,0 0-2472 15,0 0-177-15,0 0-591 0,0 0-133 16,0 0 0-16,0 0 0 0,60 11 0 15,-23-13 0-15,2-7 0 0,-1-4 0 16,-7-5 0-16,-5 1 0 16,-5 0 0-16,-9-2 0 0,-1 1 0 15,-11 0 0-15,0 0 0 0,-4-1 0 16,-9 3 0-16,-7-2 0 0,-3 5 0 16,-6 6 0-16,0 3 0 0,-6 7 0 15,0 7 0-15,-3 9 0 0,10 6 0 16,-1 10 0-16,6 5 0 15,8 6 0-15,5 4 0 0,6 1 0 16,8-2 0-16,6-4 0 0,7-6 0 16,4-8 0-16,3-6 0 0,3-10 0 15,4-7 0-15,2-8 0 16,2-5 0-16,-1-11-285 0,-8 0-1196 0,-5-5-648 16</inkml:trace>
  <inkml:trace contextRef="#ctx0" brushRef="#br0" timeOffset="102265.94">18209 17164 7207 0,'0'0'444'0,"0"0"97"0,0 0-541 16,0 0 0-16,0 0 0 0,0 0 0 16,48 41 0-16,-25-10 0 0,8 1 0 15,-5-1 0-15,-1-3 0 0,-2-4 0 16,-2-6 0-16,-1-6 0 15,-3-5 0-15,-7-5-377 0,-6-1-1136 16,3-4-3153-16</inkml:trace>
  <inkml:trace contextRef="#ctx0" brushRef="#br0" timeOffset="102435.53">18490 17062 6771 0,'0'0'1072'15,"0"0"-723"-15,0 0-349 0,-53 28 0 16,22 9 0-16,2 12 0 0,-2 4 0 15,4-2 0-15,4-1 0 0,0-4 0 16,13-4 0-16,4-7 0 0,2-2 0 16,4-7 0-16,8-8-769 15,-2-7-1304-15,0-10-1281 0</inkml:trace>
  <inkml:trace contextRef="#ctx0" brushRef="#br0" timeOffset="103028.86">18569 17611 3317 0,'0'62'3670'0,"-2"-9"-2670"15,2 2-795-15,0 0-205 0,-4 1 0 16,4-3 0-16,-2 5 0 0,-2-7 0 16,-1-8 0-16,5-10 0 0,-2-12 0 15,2-10 0-15,-2-9 0 0,2-11 0 16,0-13 0-16,0-13 0 0,0-12 0 16,0-9 0-16,-2-20 0 15,-2-11 0-15,-2-8 0 0,2-5 0 16,4 5 0-16,4 12 0 0,8 8 0 15,3 14 0-15,5 12 0 16,-3 8 0-16,4 5 0 0,-1 9 0 16,1 3 0-16,2 7 0 0,-9 7 0 15,-3 5 0-15,3 5 0 0,-4 7 0 16,3 8 0-16,-3 5 0 0,-4 4 0 16,-4 5 0-16,-2 2 0 0,-4 2 0 15,-6-1 0-15,-5 0 0 0,3-4 0 16,-2-3 0-16,1-3 0 15,-1-5 0-15,3-2 0 0,1-6 0 16,6-3 0-16,-2-1 0 0,6-4-393 16,0 0-1484-16,0 0-100 0,10-1-1316 0</inkml:trace>
  <inkml:trace contextRef="#ctx0" brushRef="#br0" timeOffset="103308.02">18918 17261 5890 0,'0'0'1053'15,"-4"-34"-437"-15,-2 18 17 0,-9 6-633 16,-1 0 0-16,-3 4 0 16,1 5 0-16,-1 3 0 0,3 13 0 15,-1 7 0-15,1 10 0 0,1 7 0 16,5 3 0-16,4-2 0 0,6-2 0 16,10-5 0-16,6-4 0 0,11-12 0 15,4-5 0-15,2-9 0 0,2-9 0 16,1-10 0-16,-3-6 0 15,-6-8 0-15,-7 1-293 0,-9-3-267 16,-1 1-128-16,-6 1 527 0,-2 0 101 16,-2 3-36-16,0 2-72 0,-2 3 88 15,-2 5-140-15,4 9-32 16,0 2-172-16,0 5-1253 0,6-3-552 0</inkml:trace>
  <inkml:trace contextRef="#ctx0" brushRef="#br0" timeOffset="103583.7">19040 17459 5638 0,'0'0'1093'16,"-20"39"-433"-16,15-26 141 0,5-8-801 16,0-5 0-16,0 0 0 15,0-1 0-15,5-6 0 0,9-11 0 16,9-13 0-16,2-9 0 0,1-5 0 16,-3 2 0-16,-8 5 0 0,-1 12 0 15,-4 7 0-15,-3 7 0 0,-3 9 0 16,-4 0 0-16,2 3 0 0,-2 0 0 15,0 7 0-15,4 12 0 16,0 15 0-16,-2 8 0 0,4 6 0 16,-4-2 0-16,-2-6 0 0,3-4 0 15,3-7 0-15,-2-1 0 0,6-8 0 16,-4-9-237-16,1-3-1780 0,-7-8-1148 16</inkml:trace>
  <inkml:trace contextRef="#ctx0" brushRef="#br0" timeOffset="104189.08">19297 17459 5546 0,'0'0'2541'15,"0"0"-2436"-15,0 0-105 0,53-6 0 16,-30-8 0-16,2-4 0 15,2-3 0-15,4-2 0 0,-6 0 0 16,-7 0 0-16,-5-2 0 0,-11-1 0 0,-4-4 0 16,-13 3 0-16,-1 1 0 15,-3 12 0-15,0 7 0 16,-5 9 0-16,1 16 0 0,-6 9 0 16,2 11 0-16,0 9 0 0,2 7 0 15,9 4 0-15,14-1 0 0,4-5 0 16,14-9 0-16,11-14 0 0,4-6 0 15,8-10 0-15,1-12 0 0,5-2 0 16,-1-13 0-16,-9-5 0 16,-6-6 0-16,-9-4 0 0,-5 2 0 15,-5-4 0-15,-6 4 0 0,-2 1 0 16,-2 6 0-16,-2 2 0 0,2 8 0 16,-2 6 0-16,2 1 0 0,0 3 0 15,0 0 0-15,0 4 0 0,0 5 0 16,0 10 0-16,0 9 0 0,0 8 0 15,-6 1 0-15,4-2 0 16,0-8 0-16,0-8 0 0,2-7 0 16,0-6 0-16,0-3 0 0,0-3 0 15,2-3 0-15,2-7 0 0,6-8 0 16,9-9 0-16,-7-9 0 0,9-1 0 16,-6 0 0-16,-3 6 0 15,-2 3 0-15,1 7 0 0,-5 8 0 16,0 6 0-16,-4 5 0 0,0 2 0 15,-2 2 0-15,6 10 0 0,-2 11 0 16,-4 12 0-16,5 4 0 16,-5 0 0-16,0-7 0 0,4-8 0 15,2-6 0-15,0-9 0 0,0-4-1537 16,3-5-1869-16</inkml:trace>
  <inkml:trace contextRef="#ctx0" brushRef="#br0" timeOffset="104591.59">19991 16711 2681 0,'0'0'2925'0,"0"0"-1868"15,0 0 127-15,0 0-839 0,0 0-345 16,0 36 0-16,0 21 0 0,2 13 0 16,-2 9 0-16,4-5 0 0,0 1 0 15,3-2 0-15,3-6 0 0,-6-3 0 16,2-7 0-16,-6-5 0 0,0-7 0 16,-2-8 0-16,-2-7 0 15,-2-13 0-15,4-7-1862 0,-6-10-1247 0</inkml:trace>
  <inkml:trace contextRef="#ctx0" brushRef="#br0" timeOffset="104770.21">19869 17344 6903 0,'0'0'440'0,"8"-43"409"0,17 30-849 16,8 4 0-16,0 2 0 0,-4 0 0 16,-2 2 0-16,-4 1 0 0,-4 2 0 15,-3-3 0-15,-6 4 0 0,-1-1 0 16,-3-1 0-16,-6 2-505 15,8-1-1204-15,-4-1 357 0,0 2 87 16,1 1-820-16</inkml:trace>
  <inkml:trace contextRef="#ctx0" brushRef="#br0" timeOffset="104876.01">20140 17241 1840 0,'0'0'1593'0,"4"33"-592"15,0-1 395-15,-4 7-579 16,-4 7-321-16,-2 1 124 0,-2-1-328 0,1-3-155 16,1-5-137-16,2-6 0 15,-2-11 0-15,6-8 0 0,0-7 0 16,6-7-501-16,-4-4-2216 0,4-16-2169 15</inkml:trace>
  <inkml:trace contextRef="#ctx0" brushRef="#br0" timeOffset="105015.69">20196 16816 5230 0,'0'0'2962'16,"10"-41"-2962"-16,-8 30 0 0,2 10 0 15,-4 1 0-15,7 10 0 0,1 10 0 16,4 4 0-16,3 6-241 15,-3-5-2264-15,0-2-196 0</inkml:trace>
  <inkml:trace contextRef="#ctx0" brushRef="#br0" timeOffset="105374.68">20394 17403 3021 0,'0'0'3542'0,"-2"-48"-2618"16,-6 15-219-16,-2 1-705 16,-5 4 0-16,-1 8 0 0,-1 12 0 15,-2 8 0-15,1 7 0 0,-1 8 0 16,-1 9 0-16,3 2 0 0,5 3 0 16,3-2 0-16,5-2 0 0,4-4 0 15,4-2 0-15,7-2 0 0,5-6 0 16,1-1 0-16,1-8 0 15,-1-2 0-15,-1-2 0 0,-1-6 0 16,-5-2 0-16,-4 3 0 0,1 1 0 16,-3-1 0-16,0 5 0 0,-4-1 0 15,2 2 0-15,0 1 0 0,0 1 0 16,4 11 0-16,0 7 0 0,3 10 0 16,-3 3 0-16,4-4 0 15,1-4 0-15,-1-9 0 0,0-9 0 16,3-5-621-16,-3-1-1888 0,-6-8 248 15</inkml:trace>
  <inkml:trace contextRef="#ctx0" brushRef="#br0" timeOffset="105558.94">20522 16866 7039 0,'0'0'988'0,"0"0"-823"15,0 0-165-15,0 0 0 0,0 36 0 16,0 9 0-16,0 15 0 15,-4 10 0-15,2 1 0 0,-2 3 0 16,4-4 0-16,0-5 0 0,4-9 0 16,2-10 0-16,5-10 0 0,3-10 0 15,-1-13-705-15,-5-9-1312 0,0-6-880 16</inkml:trace>
  <inkml:trace contextRef="#ctx0" brushRef="#br0" timeOffset="105744.99">20717 16890 5406 0,'0'0'2669'0,"4"-35"-2552"16,-4 27-117-16,0 8 0 16,0 11 0-16,0 15 0 0,0 21 0 15,0 16 0-15,-4 9 0 0,4 2 0 16,-4-9 0-16,1-1 0 0,3-7 0 16,0-3 0-16,7-8 0 0,3-8 0 15,0-10-581-15,1-8-960 0,-5-10-3053 0</inkml:trace>
  <inkml:trace contextRef="#ctx0" brushRef="#br0" timeOffset="106164.61">20843 17211 1924 0,'0'0'4791'0,"0"0"-4159"0,6 37-224 16,-4-8 29-16,0 3-437 15,-2 1 0-15,6-1 0 0,3-2 0 16,1-1 0-16,2-6 0 0,7-3 0 15,-3-9 0-15,1-6 0 0,0-1 0 16,-7-4 0-16,-2-6 0 16,-6-5 0-16,4-2 0 0,-4-6 0 15,-2 0 0-15,0 0 0 0,0 5 0 16,0 6 0-16,0 4 0 0,0 4 0 16,0 1 0-16,7 14 0 0,5 13 0 15,-2 14 0-15,7 7 0 0,-5 5 0 16,-5-6 0-16,-3-3 0 15,-4 0 0-15,0 0 0 0,-4-6 0 16,-3 0 0-16,-7 1 0 0,-3 0 0 16,-7 6 0-16,-7-2 0 0,-3-2 0 15,-5-6 0-15,0-5 0 16,-2-6 0-16,7-7 0 0,6-6 0 16,5-8 0-16,6-6 0 0,5-11 0 15,4-6 0-15,3-9 0 0,12-5 0 16,7-3 0-16,9-1 0 0,8 3 0 15,6 3 0-15,4 1 0 0,1 1 0 16,-7-2 0-16,-12 0-165 16,-7 8-2144-16</inkml:trace>
  <inkml:trace contextRef="#ctx0" brushRef="#br0" timeOffset="106632.58">21453 17640 8192 0,'0'0'0'0,"0"0"0"16,0 0 0-16,0 0 0 0,0 0-505 15,0 0-1752-15</inkml:trace>
  <inkml:trace contextRef="#ctx0" brushRef="#br0" timeOffset="121003.61">21852 9836 1656 0,'0'0'3274'0,"0"0"-1714"0,0 0-711 15,10-36-121-15,-10 20-603 16,0-1-125-16,-2-1 0 0,-9-2 0 15,-1 1 0-15,-2-5 0 0,-5 2 0 16,-2-2 0-16,-1 3 0 0,-3 2 0 16,0 1 0-16,0 3 0 0,-4 2 0 15,4 2 0-15,1 6 0 0,1 3 0 16,0 2 0-16,2 2 0 0,9 3 0 16,0 5 0-16,-1 0 0 15,3 3 0-15,6 5 0 0,-2 3 0 16,6 7 0-16,0 5 0 0,10 6 0 15,4 7 0-15,7 9 0 0,2 5 0 16,2 9 0-16,-3 3 0 16,3 3 0-16,-8 1 0 0,-7-1 0 15,-6-2 0-15,-4-4 0 0,-4-6 0 16,-2-4 0-16,0-7 0 0,-3-7 0 16,3-6 0-16,0-9 0 15,-2-9 0-15,4-7 0 0,-3-7 0 16,7-7 0-16,-2-2-45 0,2-10-1792 15,-2 0-408-15,0-9-1812 0</inkml:trace>
  <inkml:trace contextRef="#ctx0" brushRef="#br0" timeOffset="121190.46">21353 10399 5754 0,'0'0'1345'0,"0"0"-505"0,0 0-587 16,35 4-253-16,3-1 0 0,9 2 0 15,5 0 0-15,-7 1 0 0,-5 2 0 16,-7 1 0-16,-2 1 0 16,-4-1 0-16,-7-1 0 0,3-3 0 15,2-1 0-15,0-9 0 0,-5-3-1349 16,-5-10-3169-16</inkml:trace>
  <inkml:trace contextRef="#ctx0" brushRef="#br0" timeOffset="122841.6">22114 10693 1176 0,'0'0'2185'0,"0"0"-428"0,10-39-773 16,-5 27-107-16,-5 0 275 0,-5 1-1091 16,-1 2-61-16,-4 0 0 0,-5 1 0 15,-3 5 0-15,-7 3 0 16,0 6 0-16,-2 8 0 0,-4 6 0 15,0 7 0-15,2 6 0 0,0 5 0 16,9 5 0-16,3 5 0 0,13 0 0 16,4 0 0-16,8-2 0 0,9-6 0 15,12-6 0-15,0-9 0 0,10-7 0 16,0-8 0-16,3-6 0 16,-3-4 0-16,-4-4 0 0,0-6 0 15,-8-4-133-15,-10 3-1520 0,-5-4-588 0</inkml:trace>
  <inkml:trace contextRef="#ctx0" brushRef="#br0" timeOffset="123473.69">22465 10739 4618 0,'0'0'972'0,"0"0"413"16,0 0-701-16,-4-32-252 0,0 19-331 15,0 5-101-15,0 2 0 0,-2 2 0 16,-3 2 0-16,-1-3 0 0,-4 5 0 16,-1 2 0-16,-3 8 0 0,1 12 0 15,-4 6 0-15,-1 11 0 0,-1 6 0 16,2 7 0-16,9 4 0 16,6 1 0-16,6-2 0 0,12-4 0 15,13-9 0-15,10-10 0 0,4-9 0 16,9-12 0-16,-1-7 0 0,3-8 0 15,-7-14 0-15,-1-10 0 0,-9-7 0 16,-10-6 0-16,-9-2 0 16,-4-3 0-16,-10-1 0 0,-2-3 0 15,-10-2 0-15,-9 1 0 0,-6 1 0 16,-4 6 0-16,-4 9 0 0,0 9 0 16,-2 9 0-16,10 10-1858 0,0 1-2724 15</inkml:trace>
  <inkml:trace contextRef="#ctx0" brushRef="#br0" timeOffset="127559.5">22889 10161 3645 0,'0'0'2441'16,"0"0"-1484"-16,0 0 192 0,0 0-1149 16,0 0 0-16,0 0 0 0,0 0 0 15,0 0 0-15,58 15 0 16,-23-8 0-16,7-1 0 0,-1-6 0 15,6 0 0-15,1-6 0 0,-3-1 0 16,-1-3 0-16,-9 1 0 0,-4-2 0 16,-8 2 0-16,-7 3 0 0,-9 1 0 15,-3 4 0-15,-4 1-265 0,-4 0-1224 16,-1 4-351-16,-9 2-686 0</inkml:trace>
  <inkml:trace contextRef="#ctx0" brushRef="#br0" timeOffset="127830.58">22893 10357 5810 0,'0'0'893'0,"0"0"596"15,0 0-1489-15,44 3 0 0,-9-3 0 16,10 0 0-16,1 0 0 0,1 0 0 16,1 0 0-16,2-1 0 0,1-3 0 15,-3 1 0-15,1-2 0 0,1-6 0 16,-2-3 0-16,-15 0 0 16,0-5-6660-16</inkml:trace>
  <inkml:trace contextRef="#ctx0" brushRef="#br0" timeOffset="130678.95">24204 9494 4946 0,'0'0'832'0,"0"0"-64"0,4-34 257 15,-4 28-581-15,2 2-267 0,-2 3-177 16,0 1 0-16,-4 5 0 0,-6 12 0 16,-7 16 0-16,-1 8 0 15,-3 8 0-15,4 3 0 0,3-6 0 16,1 4 0-16,3-2 0 0,2-6 0 15,4-4 0-15,4-7 0 0,8-7 0 16,6-10 0-16,9-9 0 0,4-6 0 16,8-14 0-16,4-5 0 15,3-7 0-15,-5-4 0 0,-2-2 0 16,-6 0 0-16,-8 3 0 0,-3 4 0 16,-7 5 0-16,-7 6 0 0,-2 6 0 15,-2 5 0-15,0 4 0 0,-2 2 0 16,-6 9 0-16,-7 14 0 15,1 7 0-15,1 5 0 0,3 1 0 16,10-5 0-16,0-2 0 0,10-5 0 16,7-5 0-16,8-5 0 0,1-7 0 15,3-4 0-15,0-5 0 0,2-5 0 16,-2-8 0-16,-4-3 0 0,-2-8 0 16,-3-4 0-16,-5-3 0 15,-5-5 0-15,3-2 0 0,-9-3 0 16,-2-3 0-16,-2-5 0 0,0 0 0 15,0 1 0-15,0 5 0 0,0 14 0 16,0 9 0-16,0 11 0 16,0 9 0-16,0 2 0 0,-2 2-1449 15,-2 11-644-15</inkml:trace>
  <inkml:trace contextRef="#ctx0" brushRef="#br0" timeOffset="131152.32">24849 9847 5014 0,'0'0'896'0,"0"0"325"16,0 0-541-16,0 0-299 0,0 0-381 16,0 0 0-16,0 0 0 0,-6-35 0 15,-1 34 0-15,-5 3 0 0,-7 14 0 16,-3 6 0-16,-3 9 0 0,2 2 0 16,5 2 0-16,1-1 0 15,7-1 0-15,6-3 0 0,4-5 0 16,8-4 0-16,8-3 0 0,5-5 0 15,8-7 0-15,4-4 0 0,0-2 0 16,0-7 0-16,-2-1 0 0,-4-3-229 16,-10 2-2488-16,-3-3-665 0</inkml:trace>
  <inkml:trace contextRef="#ctx0" brushRef="#br0" timeOffset="131464">25051 9911 4702 0,'0'0'976'0,"0"0"-196"0,0 0 189 15,0 0-557-15,0 0-59 0,-33-24-353 16,15 25 0-16,-3 8 0 0,-2 8 0 16,9 4 0-16,-1 4 0 15,5 6 0-15,6-1 0 0,4 2 0 16,6-4 0-16,13-5 0 0,3-6 0 15,7-5 0-15,7-3 0 0,-1-8 0 16,0-5 0-16,-6-4 0 16,-4-5 0-16,-9-5 0 0,-3 0 0 15,-9-3 0-15,-4-4 0 0,0-2 0 16,-9-2 0-16,-1 1 0 0,-6-2 0 16,-5 2 0-16,-4 2 0 0,-4 3 0 15,6 7-497-15,-1 4-3381 0</inkml:trace>
  <inkml:trace contextRef="#ctx0" brushRef="#br0" timeOffset="132463.63">23999 10322 2205 0,'0'0'1680'0,"0"0"-951"0,0 0 479 16,0 0-500-16,0 0-143 0,0 0 275 16,0 0-583-16,0 0-257 15,0 0 0-15,48-2 0 0,6 4 0 16,14-1 0-16,8 0 0 0,3 1 0 15,6 0 0-15,3-1 0 0,3 0 0 16,0 2 0-16,0-2 0 16,-8 0 0-16,-11 0 0 0,-10-1 0 0,-14 4 0 15,-19-2 0-15,-11-1-905 16,-13 3-20-16,-5-2-703 0,-7 2 771 16,-13-1 25-16</inkml:trace>
  <inkml:trace contextRef="#ctx0" brushRef="#br0" timeOffset="133272.75">24057 10715 4029 0,'0'0'769'0,"0"0"375"0,0 0-511 15,0 0-265-15,0 0 76 0,13-34-176 16,1 20-40-16,7 0 81 0,-3-1-309 16,5 4 0-16,0 3 0 0,2 4 0 15,-1 4 0-15,3 2 0 16,2 5 0-16,-2 5 0 0,-2 3 0 15,-2 2 0-15,-5 4 0 0,-5 5 0 16,-9 3 0-16,-4 4 0 0,-6 5 0 16,-9 1 0-16,-6 3 0 0,-3-3 0 15,-1-3 0-15,-2-1 0 0,4-6 0 16,3-4 0-16,1-4 0 0,2-6 0 16,1-6 0-16,3-3 0 15,-3-5 0-15,3-2 0 0,1-6 0 16,0-4 0-16,-1-4 0 0,3-6 0 15,2-3 0-15,-3-4 0 0,9 1 0 16,2 3 0-16,0 5 0 16,11 3 0-16,1 7 0 0,5 3 0 15,1 5 0-15,3 3 0 0,-3 10 0 16,1 1 0-16,-2 7 0 0,-1 1 0 16,-1 2 0-16,-1 0 0 0,-2 0 0 15,-1-2 0-15,-1 0 0 16,-2-5 0-16,1 0 0 0,-1-4 0 15,-2-5-273-15,0-3-599 0,1-1-1377 16,-1-3-389-16</inkml:trace>
  <inkml:trace contextRef="#ctx0" brushRef="#br0" timeOffset="133448.01">24576 10829 7471 0,'0'0'721'0,"0"0"-721"15,0 0 0-15,0 0 0 0,-6 43 0 16,0-11 0-16,1 3 0 0,3 0 0 16,2-6 0-16,0 0 0 15,0-3 0-15,0-2 0 0,0-2 0 16,0-4 0-16,0-4 0 16,0-7 0-16,0-3-773 0,2-5-2549 0</inkml:trace>
  <inkml:trace contextRef="#ctx0" brushRef="#br0" timeOffset="133658.79">24727 10801 6647 0,'0'0'1545'15,"0"0"-1545"-15,0 0 0 0,0 0 0 16,0 0 0-16,19 43 0 0,-11-8 0 16,-2 8 0-16,2 0 0 15,-4-2 0-15,1 0 0 0,-1 1 0 16,-2-2 0-16,-2-2 0 0,-4-4 0 15,-3-4 0-15,-1-9 0 0,2-6-873 16,-2-10-2425-16</inkml:trace>
  <inkml:trace contextRef="#ctx0" brushRef="#br0" timeOffset="133798.03">24483 10890 8192 0,'0'0'0'0,"52"-22"0"0,-17 14 0 15,-2 2 0-15,0 3 0 0,6 3 0 16,3 3 0-16,3 3 0 0,-2-2 0 16,-9-1-793-16,-6-3-1588 0</inkml:trace>
  <inkml:trace contextRef="#ctx0" brushRef="#br0" timeOffset="135700.19">25574 10311 3069 0,'0'0'3253'16,"0"0"-1728"-16,0 0-1180 0,0 0-345 15,0 0 0-15,0 0 0 0,0 0 0 16,42 6 0-16,-11 1 0 0,12-1 0 16,7 0 0-16,1-3 0 15,-1-1 0-15,-2-2 0 0,-13 0 0 16,-8 0 0-16,-11 0-461 0,-5-1-443 16,-7 1-21-16,-4-1-1780 0</inkml:trace>
  <inkml:trace contextRef="#ctx0" brushRef="#br0" timeOffset="135886.51">25595 10497 7079 0,'0'0'1113'16,"0"0"-1113"-16,58 31 0 15,-19-20 0-15,7-5 0 0,-3-3 0 16,1 1 0-16,-5-3 0 0,-2-1 0 15,-6 0 0-15,-6-2 0 0,-4-3-1810 16</inkml:trace>
  <inkml:trace contextRef="#ctx0" brushRef="#br0" timeOffset="140732.89">27015 9794 3129 0,'0'0'1841'16,"0"0"-1017"-16,6-33-212 0,-4 22 317 15,-2 0-557-15,0 1-64 0,-2 2-131 16,0 1-177-16,-2 2 0 0,0 2 0 16,-4 1 0-16,-11 2 0 15,-16 11 0-15,-8 10 0 0,-9 12 0 16,-2 8 0-16,7 0 0 0,5 7 0 15,7-1 0-15,10 1 0 0,11-2 0 16,14-4 0-16,8 0 0 0,13-8 0 16,16-3 0-16,11-7 0 0,12-7 0 15,10-9 0-15,2-7 0 16,-2-2 0-16,-8-7 0 0,-14-1 0 16,-15-1 0-16,-16 1-297 0,-9 3-1472 15,-8 0-960-15</inkml:trace>
  <inkml:trace contextRef="#ctx0" brushRef="#br0" timeOffset="141323.46">26498 10429 5618 0,'0'0'1801'0,"0"0"-1028"0,0 0-773 0,0 0 0 16,0 0 0-16,0 0 0 0,0 0 0 15,75 24 0-15,-11-15 0 0,17-4 0 16,5-5 0-16,3-3 0 0,0-1 0 16,0-5 0-16,0 3 0 0,-11-1 0 15,-7 1 0-15,-22 3 0 0,-20 0-553 16,-14 3-2280-16</inkml:trace>
  <inkml:trace contextRef="#ctx0" brushRef="#br0" timeOffset="142082.48">26608 10835 2689 0,'0'0'1897'0,"0"0"-597"0,0 0-435 16,0 0-281-16,0 0 116 0,-12-32-543 15,20 15-157-15,4-1 0 16,5-1 0-16,3-2 0 0,7 0 0 15,6 1 0-15,3 1 0 0,1 6 0 16,0 1 0-16,-2 8 0 0,0 3 0 16,-4 1 0-16,-4 9 0 0,-2 2 0 15,-4 5 0-15,-3 4 0 16,-3 4 0-16,-3 5 0 0,-6 4 0 0,-2 6 0 16,-2 4 0-16,-4 5 0 15,-8 0 0-15,-6 2 0 0,-3-1 0 16,-4-2 0-16,-4-3 0 0,0-3 0 15,3-7 0-15,-5-6 0 0,4-8 0 16,0-7 0-16,0-5 0 16,0-5 0-16,1-5 0 0,1-7 0 15,0-5 0-15,0-9 0 0,3-7 0 16,1-8 0-16,7-4 0 0,4 2 0 16,8 8 0-16,10 12 0 15,6 7 0-15,5 7 0 0,-2 6 0 16,-5 4 0-16,5 7 0 0,-1 7 0 15,1 6 0-15,6 3 0 0,6 5 0 16,0-2 0-16,6-2 0 0,-4-5 0 16,0-2 0-16,0-2 0 0,-4-4 0 15,-4-1 0-15,-4-3 0 16,-7-5 0-16,-4-3 0 0,-3-3 0 0,-5 0 0 16,2-12-2674-16</inkml:trace>
  <inkml:trace contextRef="#ctx0" brushRef="#br0" timeOffset="146221.14">28927 9762 4349 0,'0'0'957'0,"0"0"27"0,0 0 377 16,0 0-820-16,0 0-541 0,0 0 0 15,0 0 0-15,0 0 0 0,0 0 0 16,17 39 0-16,-13 3 0 0,0 2 0 16,-4 1 0-16,0 1 0 0,0-2 0 15,0-3 0-15,-2-4 0 16,-2-5 0-16,0-7 0 0,2-6 0 15,0-6 0-15,0-6 0 0,2-4 0 16,0-3 0-16,0-3 0 0,4-10 0 16,2-11 0-16,4-5 0 0,5-8 0 15,-1-7 0-15,1-1 0 16,1-5 0-16,-1 2 0 0,-1 4 0 16,-4 13 0-16,-1 12 0 0,-5 11 0 15,-2 7 0-15,0 2 0 0,2 7 0 16,-2 9 0-16,0 11 0 15,0 8 0-15,0 3 0 0,-2 0 0 16,2-6 0-16,-2-2 0 0,5-5 0 16,-3-5 0-16,2-5 0 0,0-6 0 15,-2-2 0-15,2-6 0 0,2-2 0 16,3-8 0-16,5-12 0 0,3-9 0 16,-1-8 0-16,1-2 0 15,-1-1 0-15,-1 2 0 0,1 5 0 0,-3 7 0 16,-3 9 0-16,-4 8 0 15,-2 5 0-15,2 4 0 0,3 13 0 16,3 12 0-16,-1 8 0 0,-1 6 0 16,-2 0 0-16,-2-3 0 15,3-3 0-15,1-2 0 0,-2 0 0 16,0-3 0-16,-1-2 0 0,1-2 0 16,-2-6 0-16,-2-6 0 0,-4-6-1589 15,0-6-1481-15</inkml:trace>
  <inkml:trace contextRef="#ctx0" brushRef="#br0" timeOffset="146908.4">28625 10406 6695 0,'0'0'212'0,"0"0"832"15,0 0-803-15,0 0-241 0,0 0 0 16,46 10 0-16,10-1 0 0,16-1 0 16,13 2 0-16,2-7 0 0,4 0 0 15,-2-1 0-15,-11 0 0 0,-12 2 0 16,-10-3 0-16,-17 2 0 15,-12-2 0-15,-10 1 0 0,-11-2 0 16,-6 3-1057-16,-2-1-1316 0,-8-2-1881 16</inkml:trace>
  <inkml:trace contextRef="#ctx0" brushRef="#br0" timeOffset="147392.19">28911 10622 4205 0,'0'0'1961'0,"0"0"-1112"16,0 0-117-16,0 0-287 0,0 0-445 16,0 0 0-16,20 53 0 0,-13-14 0 15,-1 7 0-15,-6 3 0 16,-2 0 0-16,-7 3 0 0,-5 2 0 15,-7 3 0-15,-1 0 0 0,-3-3 0 16,2-5 0-16,2-5 0 0,5-11 0 16,3-4 0-16,5-8 0 0,6-7 0 15,6-3 0-15,11-6 0 0,10-4 0 16,10-2 0-16,6-8 0 0,9-2 0 16,-1-2 0-16,3 1 0 15,-5 2 0-15,-3 0 0 0,-7 2 0 16,-8 3 0-16,-6 2 0 0,-11 0 0 15,-6 1-2110-15,-4 0-355 0</inkml:trace>
  <inkml:trace contextRef="#ctx0" brushRef="#br0" timeOffset="148199.4">29237 11019 6470 0,'0'0'1385'0,"0"0"-1048"0,0 0-337 0,0 0 0 15,0 0 0-15,0 0 0 16,-31 35 0-16,27-9 0 0,4 1 0 15,6-1 0-15,7-4 0 0,-1-3 0 16,5-4 0-16,-3-4 0 16,1-5 0-16,-1-5 0 0,1-1 0 15,-3-9 0-15,0-5 0 0,1-5 0 16,-5-4 0-16,0-1 0 0,-1 0 0 16,-5 3 0-16,2 7 0 0,-4 4 0 15,0 5 0-15,2 4 0 16,-2 1 0-16,0 0 0 0,2 6 0 15,0 10 0-15,-2 13 0 0,2 8 0 16,-2 6 0-16,-4-2 0 0,0 2 0 16,2 4 0-16,0 5 0 0,-2 6 0 15,1 3 0-15,-3 2 0 0,-4 1 0 16,-7 0 0-16,-5-1 0 0,-7-4 0 16,-6-2 0-16,-5-7 0 15,-1-4 0-15,-2-3 0 0,1-10 0 16,1-10 0-16,0-9 0 0,1-9 0 15,7-10 0-15,4-14 0 16,9-13 0-16,5-13 0 0,7-7 0 16,8-2 0-16,12 2 0 0,13 6 0 15,10 2 0-15,11 1 0 0,5-3 0 16,3 1 0-16,2-2 0 0,0-2 0 16,-17 12-165-16,-6-1-3080 0</inkml:trace>
  <inkml:trace contextRef="#ctx0" brushRef="#br0" timeOffset="148716.07">28650 9800 4169 0,'0'0'549'0,"0"0"163"0,13-40-400 0,-11 28-116 0,0 4 104 15,-2 2-48-15,0 1 49 0,0 3 315 16,-4 0-292-16,-5 2-120 0,-7 9 53 16,-5 11-257-16,-6 12 0 0,-2 13 0 15,3 10 0-15,-3 11 0 0,-4 10 0 16,2 7 0-16,-5 9 0 15,7 10 0-15,3 12 0 0,7 2 0 16,13 4 0-16,6 0 0 0,6-4 0 16,13-3 0-16,7-7 0 15,12-13 0-15,11-16 0 0,11-15 0 16,13-13 0-16,9-16 0 0,5-11-589 16,-19-13-928-16</inkml:trace>
  <inkml:trace contextRef="#ctx0" brushRef="#br0" timeOffset="149169.38">29769 9796 4642 0,'0'0'188'0,"0"0"428"0,-7-36 144 0,5 35 213 16,2 1-437-16,0 2-284 0,4 17-140 15,9 23-52-15,8 15-7 0,10 17-53 16,4 12 0-16,2 2 0 0,2 11 0 16,-4 5 0-16,-6 10 0 0,-6 0 0 15,-11-1 0-15,-7-5 0 16,-5-8 0-16,-13-4 0 0,-5-6 0 15,-9-10 0-15,-2-13 0 0,-4-10 0 16,2-18 0-16,0-10 0 16,4-15 0-16,6-14 0 0,5-9 0 15,3-16 0-15,5 0-1654 0,4-12-1275 0</inkml:trace>
  <inkml:trace contextRef="#ctx0" brushRef="#br0" timeOffset="149723.95">30019 9147 4478 0,'0'0'820'0,"0"0"28"0,0 0 405 16,0 0-705-16,0 0-303 0,0 0-245 16,0 0 0-16,0 0 0 0,0 0 0 15,53-36 0-15,-5 30 0 0,-3 4 0 16,-3 5 0-16,-5 5 0 0,-6 3 0 16,-8 3 0-16,-9 1 0 0,-10 3 0 15,-6 2 0-15,-6 2 0 16,-8 2 0-16,-3 1 0 0,-2 0 0 15,1-2 0-15,3-2 0 0,3-2 0 16,7-5 0-16,7 0 0 0,9-1 0 16,11-2 0-16,11 1 0 0,11-3 0 15,3 0 0-15,7 1 0 16,-1 1 0-16,-3 2 0 0,-9-2 0 16,-8-1 0-16,-10-2-1637 0,-9-3-1813 15</inkml:trace>
  <inkml:trace contextRef="#ctx0" brushRef="#br0" timeOffset="150109.45">30492 10500 6563 0,'0'0'608'0,"0"0"413"16,0 0-1021-16,48 14 0 0,-15-2 0 15,6 1 0-15,0-1 0 0,-2-2 0 16,3-2 0-16,-1-2 0 0,2-3 0 16,1-2 0-16,-3-1 0 0,-8-2 0 15,-4-3 0-15,-13-1 0 0,-5 1 0 16,-5 2-757-16,-4-4-1260 0</inkml:trace>
  <inkml:trace contextRef="#ctx0" brushRef="#br0" timeOffset="150282.5">30728 10340 6775 0,'0'0'1088'0,"0"0"-759"15,-13 49-329-15,11-12 0 16,0 8 0-16,2 5 0 0,0-2 0 15,6 1 0-15,3-1 0 0,5-8 0 16,5-7 0-16,6-10 0 0,-5-11-601 16,3-10-2981-16</inkml:trace>
  <inkml:trace contextRef="#ctx0" brushRef="#br0" timeOffset="150857.01">31683 9837 6370 0,'0'0'293'0,"0"0"203"0,0 0 0 15,0 0-172-15,0 50-152 0,-2-10-131 16,0 7-41-16,0 0 0 0,-1-7 0 16,1-2 0-16,0-5 0 0,-2-2 0 15,-4-6 0-15,4-7 0 16,-2-9 0-16,4-5 0 0,2-4 0 16,0-10 0-16,4-12 0 0,4-10 0 15,8-10 0-15,3-4 0 16,4-3 0-16,-2-4 0 0,3-1 0 15,1 3 0-15,2 7 0 0,-2 13 0 16,-5 14 0-16,-3 14 0 0,-3 9 0 16,1 9 0-16,-3 9 0 0,1 5 0 15,-1 7 0-15,-2 3 0 0,1 0 0 16,1 0 0-16,-1-3 0 0,1-3 0 16,-2 0 0-16,1-1 0 0,-3-1 0 15,0 1 0-15,-4-11-1549 0,0-1-3894 16</inkml:trace>
  <inkml:trace contextRef="#ctx0" brushRef="#br0" timeOffset="151216.44">31360 10465 6222 0,'0'0'869'0,"0"0"-133"0,0 0-371 15,83 11-365-15,-7-8 0 0,24-2 0 16,11-1 0-16,-1-1 0 0,1 1 0 16,-3 0 0-16,-9 4 0 0,-10-1 0 15,-15 1 0-15,-14 2 0 16,-14-2 0-16,-17 0-461 0,-13-2-1532 16,-11-2-848-16</inkml:trace>
  <inkml:trace contextRef="#ctx0" brushRef="#br0" timeOffset="151620.26">31635 10751 6306 0,'0'0'781'15,"0"0"-161"-15,0 0-135 0,0 0-485 16,0 0 0-16,0 0 0 0,0 0 0 16,27 60 0-16,-27-15 0 0,-4 4 0 15,-2 1 0-15,-3 3 0 16,-5 1 0-16,-5 1 0 0,-1 0 0 15,-5-2 0-15,0-6 0 0,2-7 0 16,9-5 0-16,4-8 0 0,10-7 0 16,4-3 0-16,12-8 0 0,11-3 0 15,6-2 0-15,9-4 0 0,7 0 0 16,5-5 0-16,4-1 0 0,0-1 0 16,-7-1 0-16,-3 2 0 15,-9-1 0-15,-8-1 0 0,-8 1 0 16,-11 0-1734-16,-3 2-174 0,-9-1-842 0</inkml:trace>
  <inkml:trace contextRef="#ctx0" brushRef="#br0" timeOffset="152041.06">31885 11175 6486 0,'0'0'4'0,"0"0"1261"16,0 0-828-16,48-28-437 0,-9 16 0 15,7 1 0-15,-1 2 0 0,-6 5 0 16,-1 3 0-16,-7-1 0 0,-7 2 0 16,-1 0 0-16,-8 5 0 0,-3 2 0 15,-2 3 0-15,-3 2 0 16,-3 4 0-16,-4 2 0 0,0 1 0 15,-9 3 0-15,-5 1 0 0,-7 4 0 16,-6 2 0-16,-6 2 0 16,-4 0 0-16,0 3 0 0,2-3 0 15,6 1 0-15,10-2 0 0,7-2 0 16,10-2 0-16,8-4 0 0,13 0 0 16,10-2 0-16,10-4 0 15,2-3 0-15,9-4 0 0,1-4 0 16,-1-5 0-16,-5-2 0 0,-5-6 0 15,-5-1 0-15,-8-5 0 0,-11-1 0 16,-5 0-301-16,-7 0-831 0,-4 2-1286 16,-2 1-371-16</inkml:trace>
  <inkml:trace contextRef="#ctx0" brushRef="#br0" timeOffset="152213.04">31972 11328 7675 0,'0'0'517'0,"0"0"-517"0,0 0 0 16,62 41 0-16,-8-22 0 16,10-3 0-16,4-5 0 0,-10-5 0 15,-2-5 0-15,-2-2 0 0,-5-8 0 16,-7-5 0-16,-11-5-581 0,-13 3-1768 16,-10-5-1533-16</inkml:trace>
  <inkml:trace contextRef="#ctx0" brushRef="#br0" timeOffset="152679.38">31329 9806 3061 0,'0'0'60'0,"0"0"-60"0,0 0 632 16,0 0-148-16,0 0 61 0,15-37 459 15,-15 36-460-15,0 4-175 0,-11 13 279 16,-9 26-296-16,-7 15 72 0,-6 15-355 16,0 11-69-16,2 5 0 15,2 15 0-15,2 15 0 0,2 13 0 0,11 2 0 16,5 0 0-16,7-5 0 15,6-4 0-15,13-9 0 0,10-12 0 16,18-20 0-16,17-14-505 16,17-20-351-16,-13-18-757 0,6-14-444 0</inkml:trace>
  <inkml:trace contextRef="#ctx0" brushRef="#br0" timeOffset="153129.65">32646 9790 5226 0,'0'0'420'0,"0"0"0"0,39 49 617 0,-14-11-485 16,2 12-128-16,4 8-311 15,2 7-113-15,6 14 0 0,-1 8 0 16,-5 15 0-16,-9 9 0 0,-11-1 0 16,-11-6 0-16,-8-7 0 0,-13-5 0 15,-8-5 0-15,-4-3 0 0,-6-8 0 16,-6-8 0-16,-1-12 0 0,-1-13 0 16,3-11 0-16,3-14 0 15,6-13 0-15,8-9 0 0,9-13 0 16,7-2-1121-16,5-10-1568 0</inkml:trace>
  <inkml:trace contextRef="#ctx0" brushRef="#br0" timeOffset="153611.01">32822 9172 4361 0,'0'0'981'0,"0"0"-121"0,0 0 313 0,0 0-637 0,0 0-255 16,0 0-281-16,33-24 0 16,-4 18 0-16,6 3 0 0,0 2 0 15,-6 2 0-15,-2 7 0 0,-4 2 0 16,-9 7 0-16,-8 2 0 0,-6 6 0 15,-12 1 0-15,-13 6 0 16,-6 0 0-16,-6 3 0 0,6-2 0 16,4-2 0-16,6-3 0 0,13-2 0 15,8-4 0-15,8-1 0 0,13-2 0 16,10 0 0-16,8-1 0 0,7-2 0 16,-1 0 0-16,-1-1 0 15,-7-1 0-15,-2 0 0 0,-12-3-465 16,-3-2-3081-16</inkml:trace>
  <inkml:trace contextRef="#ctx0" brushRef="#br0" timeOffset="154468.31">27391 10776 6074 0,'0'0'701'0,"0"0"-325"0,0 0 548 16,48 62-807-16,-27-21-117 0,6 10 0 15,-1 9 0-15,10 3 0 0,1 1 0 16,4-3 0-16,2-2 0 0,-3-5 0 16,-5-4 0-16,-4-5 0 0,-8-7 0 15,-5-7 0-15,-7-11 0 0,-5-8 0 16,-2-6 0-16,-4-5 0 0,0-2 0 16,-2-12 0-16,-11-10 0 15,-5-10 0-15,-7-6 0 0,0-4 0 16,2-2-777-16,1-6 173 0,1-5 163 15,2-3-323-15,5 0 336 0,2 1 172 16,7 4 224-16,1 1 32 0,2 0 360 16,2-2 728-16,-6-2-335 15,-2-3 7-15,-3-4-419 0,-1-5-341 16,2-4 0-16,1-7 0 0,7-5 0 16,2-1 0-16,9-7 0 0,1-3 0 15,7-3 0-15,1-6 0 0,1 1 0 16,3 0 0-16,1 2 0 15,2 0 0-15,2 1 0 0,-2 3 0 16,2 5 0-16,2 7 0 0,-1 7 0 16,3 5 0-16,3 7 0 0,-1 9 0 15,2 7 0-15,-4 10 0 0,-4 12 0 16,-5 9 0-16,-3 7 0 0,-5 7 0 16,-1 5 0-16,1 1 0 0,9 7 0 15,6 4 0-15,8 3 0 0,13 1 0 16,10 0 0-16,16-3 0 15,19-2 0-15,21-4 0 0,25-4 0 16,34-4 0-16,30-6 0 0,35-4 0 16,31-1 0-16,26 0 0 0,20 2 0 15,13 1 0-15,11 1 0 16,13 3 0-16,5 5 0 0,5 1 0 16,-4 4 0-16,-15 8 0 0,-16 5 0 15,-58 3 0-15,-29 2 0 0,-79-6-2162 16</inkml:trace>
  <inkml:trace contextRef="#ctx0" brushRef="#br0" timeOffset="167623.41">19834 12146 2425 0,'0'0'664'0,"14"-39"1513"16,-9 25-1361-16,-3 6-191 0,-2 3 307 16,0 2-564-16,0 2-183 0,0 1-185 15,0 4 0-15,-7 9 0 0,-7 10 0 16,0 8 0-16,-5 5 0 0,-2 0 0 16,1-2 0-16,1-1 0 15,-4-2 0-15,7-4 0 0,1-3-409 16,5-10-1984-16,4-7-1177 0</inkml:trace>
  <inkml:trace contextRef="#ctx0" brushRef="#br0" timeOffset="167792.58">19993 12139 6591 0,'0'0'936'0,"0"0"-271"15,0 0-665-15,-35 31 0 0,16-3 0 16,-1 9 0-16,-1 3 0 0,5-1 0 16,1-5 0-16,3-1 0 0,1-6 0 15,5-7-165-15,2-7-1307 0</inkml:trace>
  <inkml:trace contextRef="#ctx0" brushRef="#br0" timeOffset="168234.23">20233 12411 3029 0,'0'0'2489'0,"0"0"-1208"15,0 0 112-15,0 0-1393 16,0 0 0-16,0 0 0 0,-58 30 0 16,25 7 0-16,-2 8 0 0,10 1 0 15,2 3 0-15,7-4 0 16,5-1 0-16,11-3 0 0,3-4 0 16,9-1 0-16,4-7 0 0,7-7 0 15,4-8 0-15,2-8 0 0,0-7 0 16,2-10-393-16,-6 0-783 0,-5-4-2426 0</inkml:trace>
  <inkml:trace contextRef="#ctx0" brushRef="#br0" timeOffset="168556.11">20386 12510 5214 0,'0'0'2333'0,"0"0"-1688"0,0 0-645 15,0 0 0-15,0 0 0 16,-23 55 0-16,13-14 0 0,2 5 0 16,1 2 0-16,12-5 0 0,1-2 0 15,12-2 0-15,1-6 0 0,12-5 0 16,0-6 0-16,6-9 0 16,0-7 0-16,5-6 0 0,-5-10 0 15,-4-7 0-15,-8-8 0 0,-7-3 0 16,-5-2 0-16,-9-3 0 0,-4-1 0 15,-4 0 0-15,-7 0 0 0,-1 5 0 16,-2 3 0-16,3 7 0 0,7 4 0 16,4 2 0-16,0-3 0 0,8 7-1914 15,3-5-363-15</inkml:trace>
  <inkml:trace contextRef="#ctx0" brushRef="#br0" timeOffset="168773.59">20863 12164 7355 0,'0'0'837'0,"0"0"-837"16,0 0 0-16,0 0 0 0,0 0 0 15,0 0 0-15,-10 47 0 0,14 3 0 16,2 7 0-16,11 2 0 16,-9-1 0-16,-2 4 0 0,-3 6 0 15,-6-1 0-15,-3-2 0 0,-6-3 0 16,-1-5 0-16,1-11 0 0,-2-10 0 15,-1-11 0-15,-3-11-705 0,3-10-1092 16,-2-5-708-16</inkml:trace>
  <inkml:trace contextRef="#ctx0" brushRef="#br0" timeOffset="168886.4">20659 12633 7087 0,'0'0'1105'0,"47"-21"-1105"15,-18 13 0-15,-2 2 0 0,0 1 0 16,-4 3 0-16,-3-2 0 0,-1 2 0 15,0-3 0-15,-1-1 0 16,-5 1 0-16,5-3-3466 0</inkml:trace>
  <inkml:trace contextRef="#ctx0" brushRef="#br0" timeOffset="169288.91">21275 12662 6795 0,'0'0'468'0,"0"0"461"15,0 0-929-15,0 0 0 0,0 0 0 16,0 0 0-16,35 16 0 0,0-7 0 15,11-3 0-15,-1-6 0 0,3-4 0 16,-1-3 0-16,-8 0 0 0,-12 0-2190 16,-8 1-1207-16</inkml:trace>
  <inkml:trace contextRef="#ctx0" brushRef="#br0" timeOffset="169614.49">21781 12605 7443 0,'0'0'749'15,"-37"-33"-749"-15,18 21 0 0,9 5 0 16,2 2 0-16,0 5 0 16,-3 13 0-16,-3 6 0 0,-3 12 0 15,5 6 0-15,4 1 0 0,1 3 0 16,3-1 0-16,4-2 0 0,2-4 0 15,7-8 0-15,5-9 0 0,3-5 0 16,3-9 0-16,7-6 0 0,0-9 0 16,-2-5 0-16,-9-5 0 0,3-4 0 15,-9 0 0-15,-4-1 0 0,-3-2 0 16,-1 3 0-16,-2 0 0 16,0 0 0-16,0 1 0 0,0 1 0 15,-5 2-29-15,1 7-1343 0,2 0-617 0</inkml:trace>
  <inkml:trace contextRef="#ctx0" brushRef="#br0" timeOffset="169878.99">21899 12784 5950 0,'0'0'925'0,"-16"46"123"15,11-27-779-15,3-12-269 0,2-3 0 16,0-4 0-16,0-2 0 0,0-11 0 15,9-13 0-15,1-8 0 0,4-4 0 16,3-2 0-16,-3 5 0 0,5 7 0 16,-7 9 0-16,-5 7 0 0,3 7 0 15,0 4 0-15,1 4 0 0,1 6 0 16,0 10 0-16,-1 5 0 16,-3 3 0-16,-4 3 0 0,7-2 0 15,-3 0 0-15,0-5 0 0,2-3 0 16,-1-7 0-16,-3-3-445 0,0-10-1928 0</inkml:trace>
  <inkml:trace contextRef="#ctx0" brushRef="#br0" timeOffset="170189.32">22277 12202 6018 0,'0'0'821'16,"0"0"532"-16,0 0-1353 0,0 0 0 15,0 0 0-15,0 0 0 16,0 0 0-16,0 0 0 0,48 39 0 16,-27-25 0-16,-1-2 0 0,1-6 0 15,0-4 0-15,-9 0-1069 0,-4-2-992 16,-2-4-1765-16</inkml:trace>
  <inkml:trace contextRef="#ctx0" brushRef="#br0" timeOffset="170347.35">22486 12150 7599 0,'0'0'593'0,"0"0"-593"0,23 34 0 16,-13-11 0-16,1 3 0 0,-3-2 0 15,2-1 0-15,3-3 0 0,5-2 0 16,3-6 0-16,6-6 0 0,-9-5-1309 16,3-2-2353-16</inkml:trace>
  <inkml:trace contextRef="#ctx0" brushRef="#br0" timeOffset="170987.53">23356 12439 5542 0,'0'0'1817'0,"0"0"-984"15,-4-46-833-15,-6 34 0 0,-7 0 0 16,-1 1 0-16,1 3 0 16,-1 5 0-16,-1 3 0 0,-2 5 0 15,1 10 0-15,-3 4 0 0,0 7 0 16,0 2 0-16,3 3 0 0,9 0 0 15,3-3 0-15,8-2 0 0,4-4 0 16,9-7 0-16,5-2 0 0,7-6 0 16,0-4 0-16,2-3 0 0,2-5 0 15,-4-6 0-15,-1 1 0 0,-3-1 0 16,-4 0 0-16,-3 0 0 16,-6 2 0-16,-4 3 0 0,-1 4 0 15,-1-1 0-15,-2 3 0 0,0 0 0 16,-9 3 0-16,-5 5 0 0,-13 12 0 15,-4 5 0-15,-2 6 0 16,4 0 0-16,0-2 0 0,10 2 0 16,3-1 0-16,6-4 0 0,7-1 0 15,3-5 0-15,11-2 0 0,7-4 0 16,7-7 0-16,4-3 0 16,2-5 0-16,2-7 0 0,-2-6 0 15,0-1 0-15,-2-8 0 0,-4-3-1013 16,-8 5-1108-16,-7-4-1641 0</inkml:trace>
  <inkml:trace contextRef="#ctx0" brushRef="#br0" timeOffset="171172.48">23208 12158 6799 0,'0'0'64'0,"-21"43"836"0,15-5-471 0,6 9-429 0,0 9 0 15,6 5 0-15,-2 2 0 16,8 0 0-16,1 0 0 0,1 0 0 16,3-6 0-16,1-4 0 0,1-6 0 15,2-9 0-15,1-12-281 0,-3-10-2228 16</inkml:trace>
  <inkml:trace contextRef="#ctx0" brushRef="#br0" timeOffset="171673.33">24268 12572 5422 0,'0'0'392'0,"0"0"813"0,-23-35-369 0,13 33-499 0,0 3-337 16,-5 9 0-16,-1 10 0 16,-1 8 0-16,-4 10 0 0,5 4 0 15,1 0 0-15,5 1 0 0,8-4 0 16,2-1 0-16,4-2 0 0,6-3 0 15,5-8 0-15,6-5 0 16,3-10 0-16,7-8 0 0,2-3-325 16,-6-5-1072-16,-4-6-4185 0</inkml:trace>
  <inkml:trace contextRef="#ctx0" brushRef="#br0" timeOffset="172140.08">24471 12670 6615 0,'0'0'1280'16,"0"0"-983"-16,0 0-297 0,0 0 0 15,0 0 0-15,0 0 0 0,-33 20 0 16,24 25 0-16,5 10 0 0,4-1 0 15,8-4 0-15,3-5 0 0,-3-5 0 16,11-7 0-16,1-6 0 0,5-12 0 16,4-4 0-16,2-10 0 0,0-7 0 15,-4-10 0-15,-2-9 0 16,-7-4 0-16,-5-3 0 0,-7-3 0 16,-6-1 0-16,0-2 0 0,-4-3 0 15,-2-2 0-15,-5 1 0 0,3 2 0 16,4 5 0-16,2 1-773 0,2 11-516 15,2 0-2420-15</inkml:trace>
  <inkml:trace contextRef="#ctx0" brushRef="#br0" timeOffset="172342.45">24839 12233 7731 0,'0'0'461'0,"0"0"-461"0,0 0 0 16,-23 67 0-16,12-15 0 0,3 10 0 15,2 0 0-15,2-3 0 0,4 0 0 16,0 4 0-16,0 1 0 0,0-6 0 16,0-1 0-16,4-10 0 0,-2-7 0 15,2-7 0-15,0-12 0 16,-2-8 0-16,-2-12-857 0,-4-2-544 16,-2-13-3697-16</inkml:trace>
  <inkml:trace contextRef="#ctx0" brushRef="#br0" timeOffset="172436.29">24657 12719 6647 0,'0'0'876'16,"0"0"-272"-16,64-37-539 0,-25 25-65 16,2-1 0-16,3 1 0 0,-3 3 0 15,0-2 0-15,5 0 0 0,-3 0 0 16,-10 1-361-16,-4-2-7018 0</inkml:trace>
  <inkml:trace contextRef="#ctx0" brushRef="#br0" timeOffset="172719.27">25147 12719 6354 0,'0'0'877'16,"0"0"-497"-16,43 0 201 0,-12 0-581 15,0 0 0-15,0 3 0 16,-2 1 0-16,0-1 0 0,-2 1 0 16,-5-2 0-16,-5 1 0 0,-3-2 0 15,-3-1 0-15,-3-2-513 0,-2-2-2901 0</inkml:trace>
  <inkml:trace contextRef="#ctx0" brushRef="#br0" timeOffset="173129.27">25715 12749 6154 0,'0'0'905'16,"0"0"-257"-16,-4-46-163 0,-2 30-485 15,-5 1 0-15,1 4 0 0,-7 5 0 16,1 6 0-16,-7 6 0 0,-2 13 0 16,-2 9 0-16,1 10 0 15,-1 3 0-15,8 3 0 0,11 0 0 16,6-5 0-16,8-3 0 0,11-9 0 15,9-4 0-15,7-10 0 0,5-9 0 16,3-4 0-16,2-10 0 0,-1-8 0 16,-7-5 0-16,-8-3 0 0,-11-1 0 15,-5 0 0-15,-11-3 0 16,-4 3 0-16,-7 2 0 0,-5 0 0 16,-5 5 0-16,0 1 0 0,1 4 0 15,3 5 0-15,7 3 0 0,6 4 0 16,4 1-613-16,4 2-456 0,2-1-319 15,13 0-1229-15</inkml:trace>
  <inkml:trace contextRef="#ctx0" brushRef="#br0" timeOffset="173487.59">26308 12498 2725 0,'4'-34'264'0,"-4"3"544"16,-8-3 169-16,-4 1-77 0,-5-1 413 16,-4-1-565-16,-3 3-291 0,1 3-457 15,-2 4 0-15,2 6 0 0,1 5 0 16,-1 5 0-16,2 4 0 0,3 5 0 16,1 1 0-16,-1 9 0 15,1 5 0-15,3 3 0 0,1 6 0 16,3 4 0-16,4 3 0 0,1 3 0 15,5 4 0-15,7 2 0 16,5 7 0-16,7 0 0 0,5 4 0 16,1 0 0-16,2-1 0 0,-2-3 0 15,-6-6 0-15,-5-2 0 0,-8-4 0 16,-4 0 0-16,-4-6 0 16,-4-4 0-16,-2-6 0 0,-1-6 0 15,5-6-269-15,2-6-471 0,0-1-1369 16,0-4-368-16</inkml:trace>
  <inkml:trace contextRef="#ctx0" brushRef="#br0" timeOffset="173814.83">26573 12395 1292 0,'0'0'5002'0,"0"0"-4521"16,-6-41 55-16,6 30-120 0,-2-1-208 15,2 3 49-15,-3-1-257 16,1 3 0-16,-2 1 0 0,-6 0 0 16,-5 0 0-16,-3 5 0 0,-3 1 0 15,1 10 0-15,-1 4 0 0,-2 1 0 16,-2 4 0-16,3 1 0 0,1 3 0 16,2 4 0-16,7 5 0 15,2 5 0-15,3 7 0 0,5 4 0 16,2 6 0-16,7 0 0 0,5-2 0 15,2-2 0-15,1-5 0 0,1-3 0 16,-3-7 0-16,-7-3 0 0,-4-3 0 16,-2-5 0-16,-6-4 0 0,-9-4 0 15,1-7-549-15,-1-5-624 16,-1-4-2884-16</inkml:trace>
  <inkml:trace contextRef="#ctx0" brushRef="#br0" timeOffset="173969.18">25903 12823 7691 0,'0'0'472'16,"0"0"-443"-16,0 0-29 0,0 0 0 16,52-18 0-16,6 14 0 0,8-1 0 15,4-4 0-15,-10 5 0 0,-2-1 0 16,-8 2 0-16,-7 0 0 16,-12 1 0-16,-8-2-1513 0</inkml:trace>
  <inkml:trace contextRef="#ctx0" brushRef="#br0" timeOffset="174357.56">24237 12120 5466 0,'0'0'372'0,"0"0"324"0,-45 31 13 15,24-10-465-15,-4 7-60 0,0 6 16 16,0 1-192-16,1 0-16 0,7-3-32 16,5-7-344-16,8-9-96 15,4-6-1489-15,2-7-736 0</inkml:trace>
  <inkml:trace contextRef="#ctx0" brushRef="#br0" timeOffset="174512.39">24384 12176 3705 0,'0'0'3046'16,"-46"31"-2306"-16,17-9-39 0,-2 3-701 15,-2 1 0-15,0 3 0 0,6-2 0 16,5-3 0-16,7-4 0 0,9-6-413 15,4-7-791-15,4-3-717 0</inkml:trace>
  <inkml:trace contextRef="#ctx0" brushRef="#br0" timeOffset="174931.19">26672 12021 5546 0,'0'0'964'15,"0"0"345"-15,0 0-936 0,0 0-373 16,0 0 0-16,0 0 0 0,0 0 0 15,48 41 0-15,-28-7 0 16,5 1 0-16,0-8 0 0,4-6 0 16,0-4 0-16,-4-9-941 0,-7-4-1084 15,-3-4-1625-15</inkml:trace>
  <inkml:trace contextRef="#ctx0" brushRef="#br0" timeOffset="175084.74">26873 12012 6571 0,'0'0'984'16,"0"0"-428"-16,0 0-475 0,0 0-81 16,57 18 0-16,-26 2 0 0,-2 3 0 15,-6 1 0-15,-8 0 0 0,-1-1 0 16,1-4 0-16,-1-4 0 0,-2-7-1481 16,-1-5-2541-16</inkml:trace>
  <inkml:trace contextRef="#ctx0" brushRef="#br0" timeOffset="175701.76">27670 12594 3901 0,'0'0'1813'0,"0"0"-736"0,0 0-77 0,0 0-599 16,0 0-401-16,0 0 0 0,-24 43 0 16,13 0 0-16,5 5 0 0,6-1 0 15,6-4 0-15,7 2 0 0,5-2 0 16,3-4 0-16,4-7 0 16,4-6 0-16,4-10 0 0,2-10 0 15,0-7 0-15,0-12 0 0,0-8 0 16,-8-5 0-16,-4-6 0 15,-6-4 0-15,-5-3 0 0,-6-2 0 16,0 0 0-16,-4 1 0 0,-2 6 0 16,0 3 0-16,-4 5 0 0,-2 5 0 15,-2 5-281-15,2 4-1240 0,4 7 105 16,2 1-289-16</inkml:trace>
  <inkml:trace contextRef="#ctx0" brushRef="#br0" timeOffset="176075.75">28198 12674 5822 0,'0'0'957'16,"-5"-42"147"-16,-1 23-795 0,-4 4-309 15,-7 4 0-15,1 3 0 0,-3 2 0 16,-1 4 0-16,3 2 0 0,3 1 0 15,1 2 0-15,3 4 0 16,4 4 0-16,1 0 0 0,5 2 0 16,5 1 0-16,7 1 0 0,5 2 0 15,3-2 0-15,3 1 0 0,0-1 0 16,-3 1 0-16,-1-1 0 16,-2 2 0-16,-9-2 0 0,-4 3 0 15,-4-1 0-15,-4 0 0 0,-9 3 0 16,-5 1 0-16,-7 1 0 0,-2-2 0 15,-6 1 0-15,-2-3 0 0,4-5 0 16,6-3 0-16,6-4 0 0,7-3 0 16,4-3 0-16,6 0 0 0,0-1-85 15,2-5-1067-15,4-1-125 16,4-6-2717-16</inkml:trace>
  <inkml:trace contextRef="#ctx0" brushRef="#br0" timeOffset="176512.63">28255 12890 2629 0,'0'0'4574'0,"0"0"-3934"0,0 0-291 0,0 0-349 16,36-21 0-16,-10 6 0 16,8-5 0-16,-1-2 0 0,-4 1 0 15,0-4 0-15,-3 4 0 0,-5-1 0 16,-4 2 0-16,-7 0 0 0,-8 1 0 15,-2 0 0-15,-10 3 0 16,-5 1 0-16,-8 8 0 0,-3 4 0 16,-5 5 0-16,-5 11 0 0,1 5 0 15,0 7 0-15,2 3 0 0,4 5 0 16,6 3 0-16,9 3 0 16,10-3 0-16,6-2 0 0,16-2 0 15,11-9 0-15,9-7 0 0,9-8 0 16,3-6 0-16,4-4 0 0,1-6-321 15,-5-6-391-15,-11 2-453 0,-6-1-2785 0</inkml:trace>
  <inkml:trace contextRef="#ctx0" brushRef="#br0" timeOffset="176747.42">28743 12682 6102 0,'0'0'1765'0,"-6"-53"-1440"0,0 27-325 16,0 8 0-16,-3 4 0 0,-1 5 0 15,-4 9 0-15,-7 6 0 16,-6 13 0-16,-4 12 0 0,2 7 0 16,0 6 0-16,6 3 0 0,7 2 0 15,8-4 0-15,8-4 0 16,8-4 0-16,8-5 0 0,13-10 0 16,4-6 0-16,9-9 0 0,3-7 0 15,-5-9 0-15,-3-10 0 0,-14 1-1950 16,-7-6-1203-16</inkml:trace>
  <inkml:trace contextRef="#ctx0" brushRef="#br0" timeOffset="176917.66">28814 12258 7127 0,'0'0'1065'16,"0"0"-1065"-16,-21 68 0 15,9-18 0-15,-1 9 0 0,3 0 0 16,-1 6 0-16,5-1 0 0,4 0 0 15,2-4 0-15,2 0 0 16,7-6 0-16,1-4 0 0,-2-15-329 16,0-5-1156-16</inkml:trace>
  <inkml:trace contextRef="#ctx0" brushRef="#br0" timeOffset="178576.55">29463 12772 6603 0,'0'0'944'0,"0"0"-299"16,0 0-645-16,0 0 0 0,-7 58 0 16,5-19 0-16,-4 2 0 0,0-8 0 15,2-8 0-15,2-4 0 16,0-6 0-16,2-4 0 0,0-4 0 16,0-5-2602-16,0-4-836 0</inkml:trace>
  <inkml:trace contextRef="#ctx0" brushRef="#br0" timeOffset="178725.65">29438 12358 7667 0,'0'0'392'0,"0"0"-259"0,0 0-133 16,0 0 0-16,0 0-41 0,23 57-939 15,-13-33-377-15,-2-2-560 0</inkml:trace>
  <inkml:trace contextRef="#ctx0" brushRef="#br0" timeOffset="178953.57">29498 13019 3957 0,'0'0'2513'0,"0"0"-1596"16,0 0-112-16,0 0-805 0,0 0 0 16,12-43 0-16,5 3 0 0,3-12 0 15,5-2 0-15,4 3 0 0,-2 4 0 16,0 11 0-16,-2 11 0 0,-7 16 0 15,-5 9 0-15,-5 11 0 16,0 12 0-16,-6 7 0 0,-2 6 0 16,-2 3 0-16,-2 1 0 0,-2-4 0 15,2-3 0-15,0-6 0 16,2-6 0-16,2-5 0 0,0-7 0 16,2-9-461-16,4 0-1212 0,-2-12-3541 0</inkml:trace>
  <inkml:trace contextRef="#ctx0" brushRef="#br0" timeOffset="179167.79">29882 12261 7231 0,'0'0'732'0,"0"0"-503"0,0 0-229 16,0 0 0-16,0 0 0 0,11 61 0 16,-11-15 0-16,-2 10 0 15,-7 3 0-15,3 0 0 0,-2 4 0 16,-3-4 0-16,3-1 0 0,-4-3 0 15,1-5 0-15,-1-5 0 16,0-6 0-16,-3-11 0 0,5-9-1549 16,0-9-508-16</inkml:trace>
  <inkml:trace contextRef="#ctx0" brushRef="#br0" timeOffset="179312.63">29723 12740 6478 0,'0'0'1169'15,"35"-21"-624"-15,-10 10-545 0,0 0 0 16,0 3 0-16,-3 2 0 0,-1 1 0 16,-2 2 0-16,-3-1 0 0,1 1 0 15,1-1 0-15,-1 1 0 0,-1-3 0 16,-1 1-1369-16,-1-2-520 0</inkml:trace>
  <inkml:trace contextRef="#ctx0" brushRef="#br0" timeOffset="179700.03">29955 12879 5390 0,'0'0'768'0,"0"0"-115"0,45-2 319 16,-20-6-592-16,0-2-351 0,-5-2-29 15,-1-5 0-15,-2 2 0 0,-5-3 0 16,-2 0 0-16,-4 3 0 0,-6-1 0 15,0 2 0-15,-4 5 0 0,-6 3 0 16,-4 4 0-16,-3 5 0 0,0 9 0 16,-1 5 0-16,-1 4 0 0,3 5-65 15,3 1-39-15,7 4 72 0,6 1 28 16,6 1-40-16,7-2 44 16,3-2 0-16,3-2-16 0,2-4 16 15,-3-5 4-15,-1-5 4 0,-5-6-8 16,-4-3 12-16,-4-4 4 15,-4-3 136-15,0-6-79 0,-4-6-73 16,0-6 0-16,0-4 0 0,2-2 0 16,4-3 0-16,6-1 0 0,5 0 0 15,-1 5 0-15,5 3 0 0,-5 5 0 16,0 4 0-16,1 1 0 16,1 0 0-16,-3 4 0 0,3-3-2622 0</inkml:trace>
  <inkml:trace contextRef="#ctx0" brushRef="#br0" timeOffset="180158.37">30480 12784 6198 0,'0'0'817'0,"-2"-33"151"0,-3 16-759 0,-5 10-209 0,-4 6 0 15,-5 7 0-15,-4 12 0 0,-1 12 0 16,1 11 0-16,2 6 0 16,5 2 0-16,9-2 0 0,7-2 0 15,7-7 0-15,13-6 0 0,9-8 0 16,8-12 0-16,5-9 0 15,3-8 0-15,1-14 0 0,-3-10-421 16,-10 4-928-16,-6-7-2612 0</inkml:trace>
  <inkml:trace contextRef="#ctx0" brushRef="#br0" timeOffset="180470.29">30740 12373 6599 0,'0'0'824'0,"0"0"-404"0,0 0-84 15,-8 60-323-15,-2-10-13 0,-1 9 0 16,-1 3 0-16,-1-8 0 0,3 2 0 16,2-4 0-16,0-1 0 0,1-5 0 15,1-4 0-15,2-8 0 0,2-9 0 16,2-7 0-16,0-10 0 16,0-3 0-16,6-5 0 0,7-7 0 15,7-13 0-15,7-9 0 0,2-7 0 16,-2-4 0-16,-4 6 0 0,-3 2 0 15,-7 8 0-15,-5 11 0 16,-4 7 0-16,-4 6 0 0,0 1 0 16,-2 7 0-16,0 7 0 0,0 10 0 15,-2 4 0-15,2 1 0 0,0-1 0 16,2-9 0-16,6-5 0 16,6-2 0-16,7-5 0 0,-3-4-1894 15,1-4-395-15</inkml:trace>
  <inkml:trace contextRef="#ctx0" brushRef="#br0" timeOffset="181044.97">31096 12791 7419 0,'0'0'773'16,"-19"-38"-773"-16,11 16 0 16,-3 5 0-16,1 2 0 0,0 4 0 15,-5 6 0-15,-1 6 0 0,-3 12 0 16,-1 9 0-16,-5 6 0 0,2 7 0 15,2 2 0-15,5 1 0 16,5-3 0-16,9-5 0 0,2-3 0 16,9-5 0-16,7-5 0 0,5-5 0 15,4-6 0-15,4-6 0 0,-3-6 0 16,1-6 0-16,-2-4 0 16,-4 0 0-16,-5-3 0 0,-1-1 0 15,-5 1 0-15,-2 1 0 0,-1 6 0 16,-7 5 0-16,0 3 0 0,0 4 0 15,0 0 0-15,2 2 0 0,2 6 0 16,0 5 0-16,0 3 0 0,0 1 0 16,-2-2 0-16,0 0 0 0,-2-3 0 15,0-1-301-15,-4 1-11 16,0-1 76-16,0-4 124 0,2-3 104 16,0-1-12-16,2-3 4 0,0 1-8 15,2-1 8-15,6 0 16 0,3-1 0 16,-3-1 0-16,0-1 8 15,2-2-8-15,3-4 4 0,-1-1 4 16,-4-1-8-16,-1-1 40 0,-3-2-32 16,-4 0 144-16,2-2 128 0,0-4-76 15,-2 1-4-15,4 0-59 0,2 0-141 16,0 0 0-16,7 0 0 0,-1 2 0 16,3 1 0-16,-1 4 0 15,-3 5 0-15,-3 3 0 0,-4 2 0 16,-2 3 0-16,0 11 0 0,-2 13 0 15,-4 10 0-15,-4 8 0 0,1 3 0 16,3-5 0-16,4-5 0 0,4-3 0 16,5-5 0-16,3-3 0 0,3-5 0 15,-3-8-385-15,2-5-1320 0</inkml:trace>
  <inkml:trace contextRef="#ctx0" brushRef="#br0" timeOffset="181634.67">31627 12895 4958 0,'0'0'1681'0,"0"-59"-1013"0,-4 27-52 0,-4 7-347 16,1 7-269-16,-3 5 0 16,-2 5 0-16,-3 4 0 0,1 4 0 15,-3 5 0-15,-1 8 0 0,1 4 0 16,0 3 0-16,1 1 0 0,6 1 0 15,5-2 0-15,5-3 0 16,7-2 0-16,3-6 0 0,7-3 0 16,-1-2 0-16,3-4 0 0,1-4 0 15,-3-3 0-15,-1-4 0 16,-1 3 0-16,-3 1 0 0,-1 6 0 16,-1 2 0-16,0 12 0 0,-1 11 0 15,-3 8 0-15,0 7 0 0,-4 6 0 16,0 1 0-16,-2 3 0 0,0-1 0 15,-4-1 0-15,-6-1 0 0,-5-5 0 16,-3 1 0-16,-7-5 0 0,-4-3 0 16,-6-6 0-16,-5-3 0 0,1-9 0 15,0-4 0-15,0-8 0 16,5-6 0-16,8-8 0 0,7-7 0 16,7-6 0-16,10-2 0 0,6-5 0 15,14-1 0-15,11 1-333 0,10-2-443 16,9-2-925-16,-9 9-272 15,7-4-928-15</inkml:trace>
  <inkml:trace contextRef="#ctx0" brushRef="#br0" timeOffset="181945.44">31918 12864 6623 0,'0'0'252'16,"-16"-53"660"-16,6 32-507 16,-1 10-405-16,-1 7 0 0,-5 5 0 15,-3 8 0-15,-5 10 0 0,-2 5 0 16,2 6 0-16,0 2 0 0,5 1 0 15,3-1 0-15,7-3 0 0,4-4 0 16,6-1 0-16,8-6 0 0,6-8 0 16,7-4 0-16,4-5 0 0,2-5 0 15,2-7 0-15,0-5 0 16,-3-4 0-16,-1-1 0 0,-2 0 0 16,-4 0 0-16,-3 1 0 0,-6 2 0 15,-1 7 0-15,-3 4 0 0,-4 5 0 16,0 4 0-16,0 9 0 15,2 11 0-15,-2 9 0 0,2 4 0 16,-2 1 0-16,5-7 0 0,-1-2 0 16,2-6 0-16,2-3 0 0,1-6 0 15,-1-5-617-15,-4-4-1940 0,-1-4-413 16</inkml:trace>
  <inkml:trace contextRef="#ctx0" brushRef="#br0" timeOffset="182310.36">32193 12416 4097 0,'0'0'3142'0,"0"0"-2454"16,0 0-423-16,0 0-265 0,-29 49 0 16,9-2 0-16,-5 13 0 0,4 4 0 15,5-4 0-15,5 1 0 0,3-2 0 16,6-6 0-16,2-4 0 16,4-5 0-16,2-8 0 0,3-6 0 15,-1-7 0-15,-2-10 0 0,0-6 0 16,3-7 0-16,1-7 0 0,4-10 0 15,-1-4 0-15,-3-5 0 0,-8-1 0 16,-2 2 0-16,-8 3 0 0,-4 4 0 16,-7 8 0-16,-2 5 0 0,3 5 0 15,1 1 0-15,5 3 0 16,6 1-257-16,3-3-1051 0,3-2-373 0</inkml:trace>
  <inkml:trace contextRef="#ctx0" brushRef="#br0" timeOffset="182901.39">32317 12510 7795 0,'0'0'397'0,"0"0"-397"0,0 0 0 16,0 0 0-16,-14 47 0 16,4-3 0-16,-1 9 0 0,3 1 0 15,6-2 0-15,2-1 0 0,6-5 0 16,0-3 0-16,0-7 0 0,1-8 0 15,-5-5 0-15,0-7-201 0,0-8-579 16,-2-4 352-16,0-4 127 0,0 0 53 16,4-10-148-16,0-6-88 0,4-7 232 15,5 0 244-15,-1-2 8 16,1 1 504-16,1 2-112 0,7 4-8 16,-3 5 321-16,-1 2-229 0,-7 7-140 15,-6 1-35-15,-2 3-301 0,-2 0 0 16,0 0 0-16,0 0 0 0,0 2 0 15,0 3 0-15,0 0 0 16,3 2 0-16,1 0 0 0,2 0 0 16,10 1 0-16,7-4 0 0,4-3 0 15,0-1 0-15,-6-3 0 0,-9-1 0 16,-6 1 0-16,-2 0 0 0,-2 2 0 16,0 1 0-16,-2 0 0 15,0 8 0-15,0 15 0 0,-4 14 0 16,0 8 0-16,0 6 0 0,0-4 0 15,2-2 0-15,-2 0 0 0,-3 2 0 16,-1-2 0-16,-8 0 0 0,-7-1 0 16,-8-3 0-16,-10-2 0 0,-5-5 0 15,-8-4 0-15,1-4 0 16,1-8 0-16,2-4 0 0,9-7 0 16,6-4 0-16,6-3 0 0,6-5 0 15,9-6 0-15,8-7 0 0,8-7 0 16,12-6 0-16,13-5 0 15,8-3 0-15,13 2 0 0,1 4-753 16,-10 8-164-16,1 1-1576 0</inkml:trace>
  <inkml:trace contextRef="#ctx0" brushRef="#br0" timeOffset="183040.48">32785 13161 4161 0,'0'0'4031'0,"0"0"-4031"16,0 0 0-16,-36 12 0 0,26-17 0 16,2-2-625-16,10-9-3773 0</inkml:trace>
  <inkml:trace contextRef="#ctx0" brushRef="#br0" timeOffset="214544.53">20541 14102 2697 0,'0'0'8'0,"0"0"2481"16,0 0-1693-16,0 0-312 0,0 0 225 16,0 0-341-16,0 0-104 0,-4-36 104 15,4 31-359-15,4-5-9 0,4-2 0 16,9-7 0-16,3-1 0 0,5-5 0 16,2 1 0-16,4 0 0 15,0-1 0-15,4-1 0 0,0 1 0 16,-1 3 0-16,-6 4 0 0,3 4 0 15,-8 4 0-15,-4 5 0 0,-7 3 0 16,-4 2 0-16,-3 3 0 16,-3 10 0-16,-2 5 0 0,0 8 0 15,-7 8 0-15,-1 6 0 0,-2 5 0 16,0 8 0-16,1 3 0 16,1 5 0-16,6 3 0 0,2-1 0 15,0 1 0-15,2 0 0 0,6-5 0 16,3-3 0-16,1-5 0 0,2-6 0 15,5-6 0-15,4-8 0 0,0-7 0 16,-3-9 0-16,-3-8 0 0,1-7 0 16,-5-6 0-16,-5-10 0 0,-6-8-457 15,-2 4-1604-15,0-4-1529 0</inkml:trace>
  <inkml:trace contextRef="#ctx0" brushRef="#br0" timeOffset="-214521.11">20876 14300 4506 0,'0'0'808'0,"0"0"-348"16,0 0 593-16,0 0-597 0,0 0-20 15,0 0 37-15,0 0-473 16,-27 34 0-16,0 13 0 0,-4 12 0 16,-8 2 0-16,4-1 0 0,-3-3 0 15,1-5 0-15,6-6 0 16,6-7 0-16,9-7 0 0,8-11 0 16,6-10 0-16,8-8 0 0,2-3-1537 15,9-18-2085-15</inkml:trace>
  <inkml:trace contextRef="#ctx0" brushRef="#br0" timeOffset="-213952.15">21215 14548 5710 0,'0'0'1529'0,"0"0"-576"0,0 0-953 16,0 0 0-16,0 0 0 16,12 45 0-16,1-17 0 0,7 3 0 15,7 1 0-15,2-1 0 0,0 1 0 16,2-2 0-16,-2 0 0 0,-8-2 0 15,-1-3 0-15,-3-3 0 0,-7-3 0 16,-4-2 0-16,-1-3 0 0,-5-5 0 16,0-3 0-16,-2-3 0 0,-3-3-369 15,1-3-1132-15,-6-11-548 0</inkml:trace>
  <inkml:trace contextRef="#ctx0" brushRef="#br0" timeOffset="-213577.94">21184 14921 5738 0,'0'0'1401'0,"0"0"-348"0,0 0-1053 0,0 0 0 16,41-45 0-16,-12 13 0 15,6-5 0-15,2-2 0 0,3-1 0 16,-1-1 0-16,-2 0 0 0,-2 2 0 16,-6 1 0-16,-4 2 0 0,-6 1 0 15,-7 9 0-15,-2 1-2958 0</inkml:trace>
  <inkml:trace contextRef="#ctx0" brushRef="#br0" timeOffset="-210404.84">21905 14275 3377 0,'0'0'3081'0,"0"0"-1676"16,0 0-1076-16,0 0-329 0,0 0 0 15,0 0 0-15,0 0 0 0,0 0 0 16,4-14 0-16,23 19 0 0,10 2 0 16,11 0 0-16,4-3 0 0,-3-1 0 15,-1-2 0-15,-9-1 0 0,-4 0 0 16,-6 0 0-16,-8-4 0 16,-3 0 0-16,-5 0 0 0,-7 0-509 15,-2 1-2452-15,-4-2-1533 0</inkml:trace>
  <inkml:trace contextRef="#ctx0" brushRef="#br0" timeOffset="-210027.73">21924 14448 6062 0,'0'0'1213'0,"0"0"-296"0,0 0-917 0,0 0 0 0,0 0 0 0,54 16 0 15,-21-8 0-15,0 0 0 0,0-1 0 16,0 0 0-16,2-1 0 16,-2-1 0-16,-2-3 0 0,6-4 0 15,1-9 0-15,-10 2 0 0,4-8-2834 0</inkml:trace>
  <inkml:trace contextRef="#ctx0" brushRef="#br0" timeOffset="-209160.07">22916 13744 3385 0,'0'0'908'0,"0"0"-47"0,0 0 315 15,0 0-715-15,0 0-113 0,-8-40 168 16,16 19-228-16,2-1-39 0,3-3-249 15,5-1 0-15,-1 0 0 0,6 1 0 16,2 1 0-16,-3 3 0 0,9 1 0 16,0 5 0-16,0 2 0 0,0 5 0 15,0 4 0-15,-2 4 0 0,-4 8 0 16,-4 6 0-16,-7 6 0 16,-3 6 0-16,-7 7 0 0,-4 6 0 15,-4 7 0-15,-5 6 0 0,-5 2 0 16,-5-2 0-16,-1-3 0 0,-3-5 0 15,0-7 0-15,-2-3 0 0,-2-5 0 16,0-4 0-16,1-4 0 16,-1-4 0-16,2-6 0 0,2-4 0 15,5-5 0-15,-1-4 0 0,5-5 0 16,3-7 0-16,5-7 0 0,2-8 0 16,4-7 0-16,8-6 0 15,5 1 0-15,1 5 0 0,7 6 0 16,-1 12 0-16,5 7 0 0,0 11 0 15,4 7 0-15,-2 7 0 0,-2 7 0 16,-3 5 0-16,-5 2 0 0,-1 1 0 16,-3 2 0-16,-1-2 0 0,-1-1 0 15,-1-3 0-15,-2-2 0 16,-4-6 0-16,2 0 0 0,-1-8-309 0,-3-2-1784 16,-2-5-456-16</inkml:trace>
  <inkml:trace contextRef="#ctx0" brushRef="#br0" timeOffset="-208940.84">23547 13729 7943 0,'0'0'249'0,"0"0"-249"0,0 0 0 0,0 0 0 16,-17 36 0-16,9-8 0 15,2 3 0-15,1 4 0 0,3 0 0 16,-2 4 0-16,0 1 0 0,0 0 0 15,-2-2 0-15,2-3 0 0,2-7 0 16,-1-9 0-16,3-8 0 0,0-8 0 16,0-3-265-16,3-4-807 0,1-12-1582 15</inkml:trace>
  <inkml:trace contextRef="#ctx0" brushRef="#br0" timeOffset="-208692.11">23656 13711 6767 0,'0'0'844'15,"0"0"-263"-15,0 0-581 0,0 0 0 16,0 0 0-16,0 0 0 0,0 0 0 16,0 0 0-16,35 11 0 15,-33 23 0-15,-2 6 0 0,-2 4 0 16,-4-4 0-16,0 2 0 0,-2-2 0 15,-1-1 0-15,1-4 0 0,2-6 0 16,0-4 0-16,2-7 0 0,4-7 0 16,0-7 0-16,0-4-489 0,-3-4-2917 15</inkml:trace>
  <inkml:trace contextRef="#ctx0" brushRef="#br0" timeOffset="-208473.99">23361 13750 4994 0,'0'0'884'0,"0"0"981"0,0 0-1416 16,41-9-449-16,-4 8 0 15,11 0 0-15,7 1 0 0,-3 2 0 16,-4 2 0-16,-1 2 0 0,-5 0 0 15,1 0 0-15,4-4 0 0,-7-2 0 16,3-1-2398-16</inkml:trace>
  <inkml:trace contextRef="#ctx0" brushRef="#br0" timeOffset="-207898.6">22796 14270 4141 0,'0'0'1289'0,"0"0"-557"0,0 0-151 0,0 0 439 15,0 0-591-15,75 18-429 0,-17-10 0 16,18 1 0-16,11-6 0 0,6-2 0 16,8-1 0-16,7-2 0 0,-5-1 0 15,-4-1 0-15,-12-1 0 16,-17 3 0-16,-12-2 0 0,-12 0 0 16,-17 2-1149-16,-15-1-1408 0</inkml:trace>
  <inkml:trace contextRef="#ctx0" brushRef="#br0" timeOffset="-207449.28">23129 14425 3701 0,'0'0'3094'0,"0"0"-1942"0,0 0-907 0,0 0-245 0,0 0 0 16,-8 47 0-16,-1-1 0 16,5 11 0-16,0 0 0 0,4-5 0 15,0 3 0-15,2 0 0 0,-2 0 0 16,0-1 0-16,-2 0 0 0,-2-7 0 15,0-3 0-15,0-8 0 0,0-12 0 16,4-9 0-16,0-7 0 0,2-9-509 16,2-3-1256-16,2-14-900 0</inkml:trace>
  <inkml:trace contextRef="#ctx0" brushRef="#br0" timeOffset="-206937.87">23075 14789 4942 0,'0'0'796'0,"0"0"741"16,0 0-701-16,0 0-755 0,0 0-81 15,11-39 0-15,13 22 0 16,5-1 0-16,4 1 0 0,-2 3 0 16,-2 6 0-16,-4 2 0 0,-4 2 0 15,-7 4 0-15,-1 3 0 0,-3 4 0 16,-2 1 0-16,-4 5 0 15,1 0 0-15,-5 0 0 0,0 1 0 16,-5 3 0-16,-5 1 0 0,-2 1 0 16,-5 0 0-16,-1-3 0 0,-3 2 0 15,-2-1 0-15,-2-3 0 16,5 1 0-16,-1 0 0 0,4-1 0 16,5-1 0-16,4 0 0 0,4-1 0 15,4 1 0-15,0 1 0 0,4 3 0 16,6 0 0-16,5 5 0 0,3 0 0 15,3 0 0-15,4-1 0 0,2-3 0 16,4-3 0-16,2-1 0 0,-2-3 0 16,-7-4 0-16,-1-5-77 0,-8-2-2528 15,-5-3-1029-15</inkml:trace>
  <inkml:trace contextRef="#ctx0" brushRef="#br0" timeOffset="-206670.68">23472 14950 6863 0,'0'0'1329'16,"0"0"-1329"-16,0 0 0 0,0 0 0 15,0 0 0-15,27 34 0 0,-6-7 0 16,4 4 0-16,-1 0 0 0,9-4 0 16,0-1 0-16,1-1 0 0,-3-4 0 15,-7-3 0-15,-5-3 0 16,-9-5 0-16,-10-4 0 0,0-2 0 16,0-3-1822-16,-6-2-1139 0</inkml:trace>
  <inkml:trace contextRef="#ctx0" brushRef="#br0" timeOffset="-206394.92">23716 14977 5442 0,'0'0'1369'0,"0"0"-469"0,-41 45-419 16,16-17-481-16,-2 8 0 0,-4-2 0 15,-2 7 0-15,0-6 0 0,6-2 0 16,4-5 0-16,11-7 0 16,4-8 0-16,6-4-377 0,2-8-1672 0</inkml:trace>
  <inkml:trace contextRef="#ctx0" brushRef="#br0" timeOffset="-204166.14">25432 13815 5250 0,'0'0'1012'0,"0"0"-471"0,0 0-49 16,0 0-316-16,0 0 100 0,-29 43 169 15,16-23-445-15,1 1 0 0,-2-1 0 16,-5 2 0-16,0-1 0 0,1-1 0 16,-1-1 0-16,-2-3 0 0,5-1 0 15,6-6 0-15,1-3-573 0,5-4-1272 16,4-2-428-16</inkml:trace>
  <inkml:trace contextRef="#ctx0" brushRef="#br0" timeOffset="-203727.47">25607 13872 5298 0,'0'0'1861'0,"0"0"-1073"0,0 0-543 0,0 0-245 15,-39 51 0-15,14-17 0 0,-1 5 0 16,-3 1 0-16,2-5 0 0,-2-3 0 15,0-1 0-15,8-4 0 0,5-2 0 16,5-6 0-16,5-7-1005 0,6-5-2481 0</inkml:trace>
  <inkml:trace contextRef="#ctx0" brushRef="#br0" timeOffset="-202425.92">25769 14421 3185 0,'0'0'3161'15,"-4"-41"-2492"-15,2 19 19 0,-3 3-199 16,-1 2-489-16,0 2 0 0,0 2 0 16,0 6 0-16,-3 1 0 15,-3 6 0-15,-5 9 0 0,-5 10 0 16,-7 12 0-16,4 6 0 0,-4 3 0 15,8 3 0-15,3-4 0 16,7-2 0-16,9-4 0 0,2-7 0 16,6-5 0-16,11-10 0 0,6-6 0 15,8-10 0-15,4-10 0 0,0-8 0 16,0-4 0-16,-4-4 0 16,-6 3 0-16,-4 0 0 0,-7 5 0 15,-4 5 0-15,-5 7 0 0,-3 7 0 16,-2 1 0-16,0 3 0 0,-2 0 0 15,0 11 0-15,-3 7 0 0,1 7 0 16,0 3 0-16,2 1 0 0,2-1 0 16,2-1 0-16,6-1 0 0,-1-3 0 15,1 0-57-15,-2-3-839 16,0-6-1341-16,-4-2-196 0</inkml:trace>
  <inkml:trace contextRef="#ctx0" brushRef="#br0" timeOffset="-201993.61">25887 14818 5110 0,'-9'39'628'0,"3"4"-296"0,2 4 165 15,0-3-449-15,0 1-12 0,2-3 32 16,0-7 24-16,-1-4 132 0,3-10 340 15,-2-8-260-15,2-7-15 0,0-4-289 16,0-2 0-16,0-11 0 0,0-16 0 16,2-13 0-16,1-11 0 0,1-11 0 15,0-8 0-15,2-8 0 0,0-5 0 16,0-2 0-16,5 6 0 16,3 9 0-16,5 12 0 0,1 11 0 15,5 13 0-15,-4 9 0 0,0 7 0 16,-3 6 0-16,-1 4 0 0,-3 6 0 15,-1 2 0-15,1 8 0 16,-1 5 0-16,-1 6 0 0,0 5 0 16,-5 6 0-16,-5 1 0 0,-2 3 0 15,-5-1 0-15,-7-1 0 0,-4-1 0 16,-3-4 0-16,-6-2 0 16,-6-4 0-16,-4-5 0 0,-2-4 0 15,0-4 0-15,8-7 0 0,4-1 0 16,10-1 0-16,9-3 0 0,4 0-509 15,6-1-503-15,2 0-297 0,11-1-1436 0</inkml:trace>
  <inkml:trace contextRef="#ctx0" brushRef="#br0" timeOffset="-201539.96">26130 15075 5866 0,'-4'37'849'0,"2"-6"-245"0,2 0 269 16,0-12-873-16,0-7 0 0,0-7 0 15,0-2 0-15,0-3 0 0,2-7 0 16,2-12 0-16,1-16 0 0,1-11 0 16,0-13 0-16,-2-11 0 0,0-6 0 15,2-7 0-15,5 1 0 16,5 5 0-16,3 8 0 0,4 16 0 16,-3 13 0-16,-3 10 0 0,-1 12 0 15,-1 9 0-15,-1 3 0 0,1 5 0 16,1 2 0-16,-3 7 0 0,-1 4 0 15,-4 3 0-15,-1 0 0 16,-7-1 0-16,0 0 0 0,-11-1 0 16,-3-1 0-16,-7 0 0 0,-2-2 0 15,-3-1 0-15,3-6 0 0,2-2 0 16,5-2-293-16,5-2-1520 16,5-4-652-16</inkml:trace>
  <inkml:trace contextRef="#ctx0" brushRef="#br0" timeOffset="-200792.69">26649 14514 1208 0,'0'0'1585'0,"25"-34"-145"0,-17 15-383 0,-3 1 408 15,-3 1-617-15,-2-1-259 16,-2 0-589-16,-5 0 0 0,-1 4 0 0,-2 4 0 16,-1 7 0-16,-1 3 0 15,-7 10 0-15,1 10 0 0,-7 7 0 16,2 9 0-16,-2 2 0 0,5 4 0 15,3-2 0-15,7-3 0 16,6-5 0-16,4-6 0 0,4-6 0 16,8-6 0-16,5-8 0 0,1-4 0 15,7-5 0-15,0-6 0 16,0-6 0-16,2-3 0 0,-5-5 0 16,-3 2-253-16,-2-2-67 0,-5 4-132 15,0 2 212-15,-1 5 132 0,-5 4-68 16,-2 5 15-16,0 2 121 0,0 1 16 15,0 3-32-15,3 8 52 0,1 7-4 16,-2 3 16-16,2 4-4 0,1-6 4 16,1 0-8-16,2-4 0 0,1-3 0 15,-1 1 12-15,1-2-12 16,-3 0 0-16,-4-4-4 0,-2-1 4 16,-2-4 0-16,0 4 12 0,0-2-12 15,1-1 197-15,-3 0 19 0,0-3 88 16,0-2 224-16,-3-7-332 15,1-8 24-15,-2-8-79 0,2-3-141 16,2-8 0-16,0-2 0 0,0 0 0 16,6 4 0-16,3 5 0 0,1 7 0 15,0 4 0-15,-1 5 0 0,1 0 0 16,-2 0 0-16,3 0 0 16,-3 0 0-16,0 1-241 0,0 0-3200 0</inkml:trace>
  <inkml:trace contextRef="#ctx0" brushRef="#br0" timeOffset="-199832.4">27069 14625 4782 0,'0'0'1576'16,"37"-30"-755"-16,-14 10-173 0,0-5-283 15,-3-1-365-15,-3-1 0 0,-5 0 0 16,-1-1 0-16,-7 1 0 0,-2-1 0 15,-2 5 0-15,-2 4 0 0,-2 7 0 16,-1 7 0-16,-5 5 0 0,-4 11 0 16,-5 9 0-16,-2 11 0 0,1 7 0 15,-1 4 0-15,7 2 0 0,3 0 0 16,7-3 0-16,8-7 0 0,9-6 0 16,7-5 0-16,5-6 0 15,6-7 0-15,0-5 0 0,2-5 0 16,0-7 0-16,-2-8 0 15,-6-3 0-15,-2-6 0 0,-7-2 0 16,-1-5 0-16,-3 2 0 0,-1 3 0 16,-5 6 0-16,-2 7 0 0,-2 6 0 15,-2 5 0-15,0 2 0 0,0 1 0 16,-4 7 0-16,-2 9 0 16,-1 3 0-16,1 1 0 0,0-2 0 15,2-4 0-15,0-5 0 0,4-3 0 16,-2-3 0-16,2-3 0 0,0-1 0 15,0 0 0-15,4-7 0 0,2-11 0 16,4-2 0-16,5-6 0 0,-3-2 0 16,3-1 0-16,-1 2 0 0,3 2 0 15,-5 5 0-15,-2 7 0 0,-3 5 0 16,-5 5 0-16,-2 3 0 0,2 6 0 16,0 12 0-16,-2 10 0 15,0 10 0-15,0 5 0 0,0-3 0 16,0-6 0-16,0-5 0 0,4-4 0 15,6-8 0-15,1-7 0 16,3-7 0-16,-6-3-2854 0,3-12-2420 0</inkml:trace>
  <inkml:trace contextRef="#ctx0" brushRef="#br0" timeOffset="-199643.55">27689 13822 7919 0,'0'0'273'0,"0"0"-273"0,0 0 0 15,0 0 0-15,0 0 0 0,-16 54 0 16,7 4 0-16,3 9 0 0,4 8 0 16,2-4 0-16,2 5 0 0,0 0 0 15,0 0 0-15,-2-4 0 16,0-3 0-16,-4-9 0 0,-2-8 0 0,-7-14-1177 16,5-15-1208-16,-4-12-2105 0</inkml:trace>
  <inkml:trace contextRef="#ctx0" brushRef="#br0" timeOffset="-199521.52">27431 14417 7775 0,'0'0'417'0,"0"0"-417"0,56-12 0 15,-19 11 0-15,8 1 0 0,5 0 0 16,4 0 0-16,-1 0 0 16,1 0 0-16,-2-1 0 0,-3-4 0 15,-11 2 0-15,-3-6-1317 0</inkml:trace>
  <inkml:trace contextRef="#ctx0" brushRef="#br0" timeOffset="-198887.51">28477 14314 2629 0,'0'0'3845'16,"0"0"-2928"-16,0 0-261 0,0 0-511 15,0 0-145-15,0 0 0 0,-38 44 0 16,26 1 0-16,2 3 0 0,4-5 0 16,3-6 0-16,3-6 0 15,0-6 0-15,5-6 0 0,1-6 0 16,4-8 0-16,5-5 0 0,1-6 0 15,1-11 0-15,1-3 0 16,-1-5 0-16,-1-1 0 0,-1 0 0 16,-1 2 0-16,-1 4 0 0,-3 4 0 15,-6 8 0-15,0 5 0 0,-2 3 0 16,0 7 0-16,0 12 0 16,-2 6 0-16,3 3 0 0,-1-2 0 15,4-6 0-15,4-2 0 0,5-5 0 16,1-4 0-16,5-4 0 0,-3-5 0 15,-1-2 0-15,2-6 0 0,-7-6 0 16,2-2 0-16,-3-3 0 0,-3-2 0 16,-2-3 0-16,-4-2 0 0,-2-6 0 15,0 0 0-15,0 3 0 0,0 6 0 16,0 8 0-16,2 7 0 0,-2 7 0 16,0 1 0-16,2 0 0 15,3 3-1209-15,-1 1 24 0,4 6-344 0</inkml:trace>
  <inkml:trace contextRef="#ctx0" brushRef="#br0" timeOffset="-198558.93">28989 14412 3549 0,'0'0'3378'0,"0"0"-2478"0,-4-52-535 16,0 32-365-16,-2 0 0 0,-5-3 0 15,-1 4 0-15,0 3 0 0,-5 11 0 16,1 6 0-16,-3 15 0 0,-2 9 0 15,1 7 0-15,-1 6 0 0,2 2 0 16,7 0 0-16,4-2 0 0,8-6 0 16,6-6 0-16,8-4 0 0,3-12 0 15,4-5 0-15,1-5 0 0,-3-12 0 16,2-4 0-16,-5-6 0 16,-1-1 0-16,-3-1 0 0,0 0 0 15,-3 3 0-15,-3 4 0 0,-2 8 0 16,-2 3 0-16,-2 3 0 0,2 3 0 15,-2 1 0-15,0 9 0 16,2 9 0-16,0 7 0 0,0 2 0 16,0 1 0-16,1-5 0 0,1-2 0 15,2-1 0-15,4-5 0 0,3-3-985 16,-3-5-240-16,-2-4-1132 0</inkml:trace>
  <inkml:trace contextRef="#ctx0" brushRef="#br0" timeOffset="-198269.08">29130 14353 6074 0,'0'0'973'0,"0"0"172"16,0 0-1145-16,0 0 0 0,0 0 0 15,0 0 0-15,0 0 0 0,0 0 0 16,0 63 0-16,-4-25 0 0,0 2 0 16,2-5 0-16,2-5 0 15,6-4 0-15,6-4 0 0,5-7 0 16,1-4 0-16,3-9 0 0,2-4 0 15,-1-11 0-15,1-8 0 16,-2-7 0-16,-3-3 0 0,-1-5 0 16,-7-3 0-16,1-4 0 0,-3 1 0 15,-2 2 0-15,-2 9 0 0,-2 8 0 16,0 7 0-16,-2 10 0 16,0 3-209-16,0 3-539 0,0 0-733 15,-2 1 48-15,2 9-163 0</inkml:trace>
  <inkml:trace contextRef="#ctx0" brushRef="#br0" timeOffset="-198019.96">29366 14458 2965 0,'0'0'2313'0,"0"0"-1269"0,43 43-27 16,-20-36-385-16,-1-4-411 0,1-3-221 15,-2-5 0-15,-5-3 0 0,-3-4 0 16,-3-1 0-16,-4-6 0 0,-4 0 0 16,0-5 0-16,-4-3 0 15,-4 0 0-15,0 1 0 0,-4 5 0 16,-3 11 0-16,1 10 0 0,-5 12 0 15,-5 15 0-15,-1 11 0 16,-4 11 0-16,4 5 0 0,7 3 0 16,7 0 0-16,14-7 0 0,9-5 0 15,13-11 0-15,14-5 0 16,11-8 0-16,8-8 0 0,6-10 0 16,0-7 0-16,-2-15 0 0,-16 1-2182 15,-7-9-2732-15</inkml:trace>
  <inkml:trace contextRef="#ctx0" brushRef="#br0" timeOffset="-197571.85">29930 13825 3505 0,'0'0'2329'0,"0"0"-1689"0,0 0 577 16,0 0-716-16,0 0-501 0,0 0 0 16,-6 49 0-16,-5 10 0 15,-1 10 0-15,-1 5 0 0,5-4 0 16,-2 0 0-16,4 2 0 0,-3-2 0 15,3-5 0-15,2-6 0 16,0-8 0-16,2-9 0 0,2-9 0 16,2-9 0-16,4-12-1762 0,-2-6-182 15,2-11-1202-15</inkml:trace>
  <inkml:trace contextRef="#ctx0" brushRef="#br0" timeOffset="-197011.3">29932 14475 3705 0,'0'0'2914'15,"35"-14"-2074"-15,-10 1-120 0,2-1-707 16,-2-2-13-16,-1-4 0 0,1-1 0 16,-2-3 0-16,-5 0 0 0,-3-1 0 15,-3 2 0-15,-5-1 0 0,-5 3 0 16,-2 3 0-16,-9 3 0 0,-1 7 0 16,-4 8 0-16,-5 6 0 15,-2 15 0-15,-4 7 0 0,-1 7 0 16,1 6 0-16,6 3 0 0,7 0 0 15,12-4 0-15,2-6 0 16,10-4 0-16,7-7 0 0,6-6 0 16,4-6 0-16,4-8 0 0,0-3 0 15,-2-8 0-15,-4-6-37 0,-3-4-239 16,-3-2 80-16,0-1-200 16,-3 2-36-16,-1 2 91 0,-3 8-427 15,1 5-24-15,-5 4 79 0,1 10-663 16,-3 5 655-16,-6 4 721 0,-2 2 417 15,0 1 259-15,-8-1-76 0,-3 0 473 16,-1 1-365-16,-1-1-164 0,1-3 13 16,4 0-349-16,2-8-52 0,1-1 44 15,3-4-152-15,0-2 32 0,2-2 24 16,2-1-32-16,7-2 136 16,3-12 124-16,7-8-267 0,1-5-65 15,5-10 0-15,0 0 0 0,0-4 0 16,0 2 0-16,-7 3 0 0,-5 6 0 15,-3 12 0-15,-4 7 0 16,-4 5 0-16,0 6 0 0,-2 0 0 16,2 8 0-16,0 9 0 0,0 6 0 15,0 6 0-15,-2 3 0 0,-2 2 0 16,0 2 0-16,0 1 0 16,0-3 0-16,2-4 0 0,4-5 0 15,0-9-821-15,1-5-688 0</inkml:trace>
  <inkml:trace contextRef="#ctx0" brushRef="#br0" timeOffset="-196589.76">30794 14484 5998 0,'-15'-32'929'0,"1"3"-297"0,2 3 1 0,1 8-633 0,5 7 0 16,2 8 0-16,-4 3 0 0,-7 5 0 15,-3 9 0-15,-5 6 0 16,2 9 0-16,3 3 0 0,-1 0 0 16,4 2 0-16,9-2 0 0,4-5 0 15,4-3 0-15,11-6 0 0,5-6 0 16,3-4 0-16,4-8 0 16,0-2 0-16,-1-8 0 0,-5-3 0 15,0 0 0-15,-7 1 0 0,-4 3 0 16,-4 4 0-16,0 3 0 0,1 2 0 15,3 14 0-15,-2 13 0 0,-2 11 0 16,-2 8 0-16,-4 2 0 0,-6-3 0 16,2-1 0-16,-5-3 0 0,-1 1 0 15,-2-3 0-15,-5-1 0 0,-2-4 0 16,-1-4 0-16,-1-5 0 16,0-5 0-16,-4-5 0 0,2-4 0 15,3-10 0-15,5-1 0 0,3-12 0 16,7-10 0-16,1-8 0 15,6-14 0-15,9-15-981 0,7-11-40 16,3 10-175-16,3-7-1429 0</inkml:trace>
  <inkml:trace contextRef="#ctx0" brushRef="#br0" timeOffset="-196387.61">31094 13933 2565 0,'26'-51'272'16,"-7"13"408"-16,-6 6 601 15,-9 18-501-15,-4 9 12 0,0 3 417 16,-2 1-609-16,0 1-587 0,-7 7-13 15,-3 17 0-15,-9 19 0 0,-4 16 0 16,1 12 0-16,1 6 0 0,4-1 0 16,5 4 0-16,-1 0 0 15,5-2 0-15,0-4 0 0,3-8 0 0,3-8 0 16,0-6 0-16,0-8 0 0,0-8 0 16,0-10 0-16,2-8-425 15,-2-9-1456-15,-3-9-172 0</inkml:trace>
  <inkml:trace contextRef="#ctx0" brushRef="#br0" timeOffset="-195934.98">30812 14309 5074 0,'0'0'2237'0,"0"0"-1356"0,0 0-881 16,0 0 0-16,0 0 0 16,0 0 0-16,0 0 0 0,34-5 0 15,1 14 0-15,4-4 0 0,2-5 0 16,-3-8 0-16,1-2 0 0,-4-4 0 15,-2-3 0-15,0-2 0 0,-4-1 0 16,-2-2 0-16,0-2-85 0,-4-5-795 16,-5 1 616-16,-3-2 264 0,-1 1 12 15,-4 5 4-15,-3 6 84 16,-5 11 324-16,-2 5-120 0,0 8-48 16,-7 16-139-16,-3 16-117 0,-6 13 0 15,-1 6 0-15,-2 1 0 0,5-6 0 16,0 0 0-16,5-3 0 0,3-5 0 15,0-6 0-15,4-6 0 16,-2-10 0-16,0-6 0 0,1-7 0 16,3-6 0-16,0-3 0 0,0-1 0 15,7-8 0-15,11-11 0 0,7-5 0 16,6-5 0-16,2 4 0 16,-4 9 0-16,-4 6 0 0,-7 6 0 15,-1 5 0-15,-7 3 0 0,-3 2 0 16,-3 3 0-16,0 2 0 0,-2 4 0 15,0 4 0-15,-2-4 0 0,0 1 0 16,0-2 0-16,0-5 0 0,2-3 0 16,0-3-345-16,0-2-855 0,4-5-2110 15</inkml:trace>
  <inkml:trace contextRef="#ctx0" brushRef="#br0" timeOffset="-195516">31569 13697 1960 0,'0'0'196'0,"0"0"2386"0,0 0-1730 0,0 0-168 16,0 0 353-16,0 0-353 16,0 0-487-16,35 57-197 0,-31-29 0 15,3-2 0-15,-3-2 0 0,2-2 0 16,-2-3 0-16,0-1 0 0,-2-5 0 16,0-3-385-16,0-5-1744 15,-2-2-296-15</inkml:trace>
  <inkml:trace contextRef="#ctx0" brushRef="#br0" timeOffset="-195357.89">31693 13721 3973 0,'0'0'3438'0,"0"0"-2706"0,0 0-683 0,0 0-49 16,44 33 0-16,-32-9 0 15,-2 6 0-15,-4 1 0 0,1-1 0 16,-1 0 0-16,-2-6 0 0,-2-9-1221 15,0-4-4022-15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hcSlideMaster.Title Slide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Title Slide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Title and Vertical Tex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Title and Vertical Tex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Vertical Title and Tex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Vertical Title and Tex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hcSlideMaster.Title and Conten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fcSlideMaster.Title and Conten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Section Header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Section Header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Two Conten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Two Conten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hcSlideMaster.Comparis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" name="fcSlideMaster.Comparis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cSlideMaster.Title Only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fcSlideMaster.Title Only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hcSlideMaster.Blank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" name="fcSlideMaster.Blank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Content with Capti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Content with Capti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Picture with Capti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Picture with Capti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E88708-7F62-50E4-32D9-4231D71F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8564" y="-15449"/>
            <a:ext cx="12250563" cy="778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Ducts, Mufflers, and Silencers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Waves in ducts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9A4A76-B1E7-E460-7664-6C41204E9882}"/>
                  </a:ext>
                </a:extLst>
              </p14:cNvPr>
              <p14:cNvContentPartPr/>
              <p14:nvPr/>
            </p14:nvContentPartPr>
            <p14:xfrm>
              <a:off x="2290680" y="362160"/>
              <a:ext cx="3026880" cy="76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9A4A76-B1E7-E460-7664-6C41204E9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1320" y="352800"/>
                <a:ext cx="3045600" cy="7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65D04-3ED7-FB5D-0C4A-E82DFE89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C9DB-8255-D9BC-B39B-3EAFA0A7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5BF5D-34C3-ADBB-6E51-858603BF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30FAF-1B07-11EF-AEB3-928828FC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D3AB49-3F05-57F6-CA96-DEF8FBC0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48497"/>
            <a:ext cx="92583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2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7C81-02B2-BF45-649B-04B25027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62FD-B5B4-D2C1-0DF6-B35E41B4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F6807-7092-C6EE-DBBB-07D746F2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204AF-2617-00FE-AE7B-B7EC7440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1821E-9816-4CB8-7BFD-1339BA73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516"/>
            <a:ext cx="9082088" cy="52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0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73D1-8796-AC99-047C-720DB76E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F36C-3FCF-79D7-03FE-A0506995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CB35C-9FF4-C532-C800-56528F5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1B534-EAE6-E85B-D3DB-15C23697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538E0-9353-B9D3-B70E-8B925B94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755"/>
            <a:ext cx="9577115" cy="56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5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D425-8D3B-2AE8-01E9-FD4DFAEE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of duct modes</a:t>
            </a:r>
          </a:p>
        </p:txBody>
      </p:sp>
      <p:pic>
        <p:nvPicPr>
          <p:cNvPr id="6" name="cutoff_ducts">
            <a:hlinkClick r:id="" action="ppaction://media"/>
            <a:extLst>
              <a:ext uri="{FF2B5EF4-FFF2-40B4-BE49-F238E27FC236}">
                <a16:creationId xmlns:a16="http://schemas.microsoft.com/office/drawing/2014/main" id="{F66B2D1D-F1EA-666D-93E5-E5E0A0E265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534" r="6306" b="10088"/>
          <a:stretch/>
        </p:blipFill>
        <p:spPr>
          <a:xfrm>
            <a:off x="0" y="1013255"/>
            <a:ext cx="12270799" cy="54384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CEF5E-AF60-DCB0-172A-2CE8426F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E7ED6-F78A-45E2-ED43-27DB86F6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7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0321-3D17-A85D-0BD3-A293274C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it gets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302F-C54E-47FA-487D-5C6C144FB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duct changes size?</a:t>
            </a:r>
          </a:p>
          <a:p>
            <a:r>
              <a:rPr lang="en-US" dirty="0"/>
              <a:t>How can we model losses?</a:t>
            </a:r>
          </a:p>
          <a:p>
            <a:r>
              <a:rPr lang="en-US" dirty="0"/>
              <a:t>How do we deal with flow?</a:t>
            </a:r>
          </a:p>
          <a:p>
            <a:r>
              <a:rPr lang="en-US" dirty="0"/>
              <a:t>What happens if the temperature changes?</a:t>
            </a:r>
          </a:p>
          <a:p>
            <a:r>
              <a:rPr lang="en-US" dirty="0"/>
              <a:t>What if the cross section isn’t a rectangle?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5E80F-DBF0-2416-80C9-7EA76F7B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0162-D5DB-A3B0-642D-2B0CE290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704CF22-F657-C751-5725-D16AC67B741F}"/>
              </a:ext>
            </a:extLst>
          </p:cNvPr>
          <p:cNvSpPr/>
          <p:nvPr/>
        </p:nvSpPr>
        <p:spPr>
          <a:xfrm>
            <a:off x="906418" y="3968944"/>
            <a:ext cx="4857236" cy="2013689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49C0980F-03DB-572F-5911-D4E79C136A55}"/>
              </a:ext>
            </a:extLst>
          </p:cNvPr>
          <p:cNvSpPr/>
          <p:nvPr/>
        </p:nvSpPr>
        <p:spPr>
          <a:xfrm rot="5400000">
            <a:off x="6834187" y="3089838"/>
            <a:ext cx="790575" cy="3771900"/>
          </a:xfrm>
          <a:prstGeom prst="ca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58A60E-D319-66F4-672E-162F51CC8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24" y="424248"/>
            <a:ext cx="4572000" cy="2571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A8BB4-4DF4-416E-5CA2-6F52AAB424ED}"/>
              </a:ext>
            </a:extLst>
          </p:cNvPr>
          <p:cNvSpPr/>
          <p:nvPr/>
        </p:nvSpPr>
        <p:spPr>
          <a:xfrm>
            <a:off x="7133967" y="228390"/>
            <a:ext cx="4876800" cy="2817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90029-D45C-B4B0-3174-8D2EAF953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0870-7683-37D0-F5B8-CDADEA62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 allows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4DFD-A11C-A56B-56E5-C8E4303D5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Major assumption:</a:t>
            </a:r>
          </a:p>
          <a:p>
            <a:r>
              <a:rPr lang="en-US" dirty="0"/>
              <a:t>Frequency is low enough so that higher-order modes do not cut 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Benefits:</a:t>
            </a:r>
            <a:endParaRPr lang="en-US" dirty="0"/>
          </a:p>
          <a:p>
            <a:r>
              <a:rPr lang="en-US" dirty="0"/>
              <a:t>3D acoustics becomes 1D</a:t>
            </a:r>
          </a:p>
          <a:p>
            <a:r>
              <a:rPr lang="en-US" dirty="0"/>
              <a:t>Cross-section shape doesn’t matter </a:t>
            </a:r>
          </a:p>
          <a:p>
            <a:r>
              <a:rPr lang="en-US" dirty="0"/>
              <a:t>Acoustic field can be described by two variables: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2F603-8673-4E72-6E17-D9FE37C1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0D70B-6F79-6D0B-E11A-ADAA1032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3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C868C-C62F-6E53-B0C3-9360AD0E8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E5B21-4666-E57C-38D3-5CFCB875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5D4E7-5F59-1509-CE65-E68FACB0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0BFFE39-3D2E-2634-D6E9-6084227D1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323438" cy="6826792"/>
          </a:xfrm>
        </p:spPr>
      </p:pic>
    </p:spTree>
    <p:extLst>
      <p:ext uri="{BB962C8B-B14F-4D97-AF65-F5344CB8AC3E}">
        <p14:creationId xmlns:p14="http://schemas.microsoft.com/office/powerpoint/2010/main" val="170503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788-04A3-503C-352F-8672A2D7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to be able to design and characterize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CCFF-C14E-AF74-D740-E423DC321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Duct systems</a:t>
            </a:r>
          </a:p>
          <a:p>
            <a:pPr lvl="1"/>
            <a:r>
              <a:rPr lang="en-US" dirty="0"/>
              <a:t>Including HVAC ducts and pipes containing water or other fluids</a:t>
            </a:r>
          </a:p>
          <a:p>
            <a:r>
              <a:rPr lang="en-US" dirty="0"/>
              <a:t>Mufflers</a:t>
            </a:r>
          </a:p>
          <a:p>
            <a:pPr lvl="1"/>
            <a:r>
              <a:rPr lang="en-US" dirty="0"/>
              <a:t>How can changing cross-section and connection details can reduce noise?</a:t>
            </a:r>
          </a:p>
          <a:p>
            <a:r>
              <a:rPr lang="en-US" dirty="0"/>
              <a:t>Silencers</a:t>
            </a:r>
          </a:p>
          <a:p>
            <a:pPr lvl="1"/>
            <a:r>
              <a:rPr lang="en-US" dirty="0"/>
              <a:t>How effective is lining ducts with absorbing material?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0E1BC-61A9-49AC-28E4-3A58D388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46BA1-9D5C-75B4-2A8C-7DC93BFC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1973A-A1A2-C672-39EF-752D89F8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1" y="4185960"/>
            <a:ext cx="4143374" cy="2632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AF5D0-1D80-C03D-A6D9-2F36EBCC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4185960"/>
            <a:ext cx="3967493" cy="26720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8D93B7-0759-8F89-3FC6-15A9474A667E}"/>
                  </a:ext>
                </a:extLst>
              </p14:cNvPr>
              <p14:cNvContentPartPr/>
              <p14:nvPr/>
            </p14:nvContentPartPr>
            <p14:xfrm>
              <a:off x="1677960" y="1857240"/>
              <a:ext cx="9591840" cy="4860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8D93B7-0759-8F89-3FC6-15A9474A66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8600" y="1847880"/>
                <a:ext cx="9610560" cy="48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78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F4B79-C0DC-8D26-69E4-1558877A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08EE-E773-933B-3245-5A937877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F6927-299E-BE66-3175-314A919E9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an infinitely-long duct with rigid walls. What can we say about acoustic waves inside the duct?</a:t>
            </a:r>
          </a:p>
          <a:p>
            <a:endParaRPr lang="en-US" dirty="0"/>
          </a:p>
          <a:p>
            <a:r>
              <a:rPr lang="en-US" dirty="0"/>
              <a:t>Acoustic wave equation: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5F6C3-25AE-14A0-2A01-496739AA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2667A-FFCF-F8E9-6AAE-6779C33A7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1CCF1D5-4EBC-4DD8-157A-82C1DE69E075}"/>
              </a:ext>
            </a:extLst>
          </p:cNvPr>
          <p:cNvSpPr/>
          <p:nvPr/>
        </p:nvSpPr>
        <p:spPr>
          <a:xfrm>
            <a:off x="1301577" y="3325202"/>
            <a:ext cx="7199871" cy="997495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4B5676-EBF3-DA31-84F8-7E256C0FE208}"/>
                  </a:ext>
                </a:extLst>
              </p14:cNvPr>
              <p14:cNvContentPartPr/>
              <p14:nvPr/>
            </p14:nvContentPartPr>
            <p14:xfrm>
              <a:off x="316440" y="1500120"/>
              <a:ext cx="9154080" cy="4770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4B5676-EBF3-DA31-84F8-7E256C0FE2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080" y="1490760"/>
                <a:ext cx="9172800" cy="47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90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4C4C-1C03-A992-B96F-1DAF1074C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B1A2-2EFD-F632-C515-038BB824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8BFE-B051-41C5-F733-FCC31F01B2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 method:</a:t>
                </a:r>
              </a:p>
              <a:p>
                <a:pPr lvl="1"/>
                <a:r>
                  <a:rPr lang="en-US" dirty="0"/>
                  <a:t>Assume a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boundary conditions</a:t>
                </a:r>
              </a:p>
              <a:p>
                <a:pPr lvl="1"/>
                <a:r>
                  <a:rPr lang="en-US" dirty="0"/>
                  <a:t>Solve and simplify</a:t>
                </a:r>
              </a:p>
              <a:p>
                <a:pPr lvl="1"/>
                <a:r>
                  <a:rPr lang="en-US" dirty="0"/>
                  <a:t>Interpret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8BFE-B051-41C5-F733-FCC31F01B2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7BB98-85B5-C560-833E-2F1F1AE7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E36D3-100B-95D0-B017-4C4E9AD6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B01463C-64B9-E67B-D87C-258F53837508}"/>
              </a:ext>
            </a:extLst>
          </p:cNvPr>
          <p:cNvSpPr/>
          <p:nvPr/>
        </p:nvSpPr>
        <p:spPr>
          <a:xfrm>
            <a:off x="1410729" y="4962817"/>
            <a:ext cx="7199871" cy="997495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923448-A789-E22F-D3D2-7DBFE0AA520E}"/>
                  </a:ext>
                </a:extLst>
              </p14:cNvPr>
              <p14:cNvContentPartPr/>
              <p14:nvPr/>
            </p14:nvContentPartPr>
            <p14:xfrm>
              <a:off x="645120" y="83160"/>
              <a:ext cx="11399400" cy="6543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923448-A789-E22F-D3D2-7DBFE0AA52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760" y="73800"/>
                <a:ext cx="11418120" cy="65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951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CA935-0AFF-FFA6-3626-D23AEBB48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CD02-C9F8-A9F3-E441-C4E2259E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1F23E-6751-8BC2-E816-422327523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848496"/>
                <a:ext cx="10515600" cy="550785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Assume a separable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will work if each component satisfies a 1D Helmholtz equation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u="sng" dirty="0"/>
                  <a:t>And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1F23E-6751-8BC2-E816-422327523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48496"/>
                <a:ext cx="10515600" cy="5507853"/>
              </a:xfrm>
              <a:blipFill>
                <a:blip r:embed="rId2"/>
                <a:stretch>
                  <a:fillRect l="-870" t="-774" b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B1464-0B12-66E8-E1EF-55963A6D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3242C-C09B-8641-CAAA-2625923C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C91D10-C1BE-55FD-CAC7-64A1B16C0739}"/>
                  </a:ext>
                </a:extLst>
              </p14:cNvPr>
              <p14:cNvContentPartPr/>
              <p14:nvPr/>
            </p14:nvContentPartPr>
            <p14:xfrm>
              <a:off x="2425320" y="816120"/>
              <a:ext cx="3741120" cy="5339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C91D10-C1BE-55FD-CAC7-64A1B16C07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5960" y="806760"/>
                <a:ext cx="3759840" cy="53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58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1236-DBA3-3ACF-03D9-3DB0E526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DA5B-FDDC-3CAD-42F6-180BBC0D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3DB577-8398-38D5-22C3-3CD602789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a separable solution: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’s must satisfy Helmholtz equation like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Apply boundary conditions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 boundary condition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3DB577-8398-38D5-22C3-3CD602789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42" b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130C8-769C-EEAE-63A5-65EBCC04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63F57-6612-831B-CBD2-EDB12F99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11834-55C1-A906-0983-068FFF7E1226}"/>
              </a:ext>
            </a:extLst>
          </p:cNvPr>
          <p:cNvSpPr/>
          <p:nvPr/>
        </p:nvSpPr>
        <p:spPr>
          <a:xfrm>
            <a:off x="8686800" y="802214"/>
            <a:ext cx="2343150" cy="1828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60418-E573-31EE-ABFA-5E7168EFE8D6}"/>
                  </a:ext>
                </a:extLst>
              </p:cNvPr>
              <p:cNvSpPr txBox="1"/>
              <p:nvPr/>
            </p:nvSpPr>
            <p:spPr>
              <a:xfrm>
                <a:off x="9738926" y="2555672"/>
                <a:ext cx="238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60418-E573-31EE-ABFA-5E7168EFE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26" y="2555672"/>
                <a:ext cx="238897" cy="369332"/>
              </a:xfrm>
              <a:prstGeom prst="rect">
                <a:avLst/>
              </a:prstGeom>
              <a:blipFill>
                <a:blip r:embed="rId4"/>
                <a:stretch>
                  <a:fillRect r="-2820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0BD8C9-E0B2-343D-9407-1B12E0DEAACB}"/>
                  </a:ext>
                </a:extLst>
              </p:cNvPr>
              <p:cNvSpPr txBox="1"/>
              <p:nvPr/>
            </p:nvSpPr>
            <p:spPr>
              <a:xfrm>
                <a:off x="8281086" y="1370423"/>
                <a:ext cx="238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0BD8C9-E0B2-343D-9407-1B12E0DEA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086" y="1370423"/>
                <a:ext cx="238897" cy="369332"/>
              </a:xfrm>
              <a:prstGeom prst="rect">
                <a:avLst/>
              </a:prstGeom>
              <a:blipFill>
                <a:blip r:embed="rId5"/>
                <a:stretch>
                  <a:fillRect r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D67C46-D450-4063-8CE6-B98EC0F5F5F0}"/>
                  </a:ext>
                </a:extLst>
              </p14:cNvPr>
              <p14:cNvContentPartPr/>
              <p14:nvPr/>
            </p14:nvContentPartPr>
            <p14:xfrm>
              <a:off x="1730880" y="516960"/>
              <a:ext cx="9517680" cy="6056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D67C46-D450-4063-8CE6-B98EC0F5F5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1520" y="507600"/>
                <a:ext cx="9536400" cy="60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645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A4991-7488-F811-DAC8-56F4018E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C88E-BA41-9318-5AAE-FA771E21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 mode shapes</a:t>
            </a:r>
          </a:p>
        </p:txBody>
      </p:sp>
      <p:pic>
        <p:nvPicPr>
          <p:cNvPr id="6" name="cutoff_ducts_zoom">
            <a:hlinkClick r:id="" action="ppaction://media"/>
            <a:extLst>
              <a:ext uri="{FF2B5EF4-FFF2-40B4-BE49-F238E27FC236}">
                <a16:creationId xmlns:a16="http://schemas.microsoft.com/office/drawing/2014/main" id="{01D3CCDF-71D1-C30F-CAA2-0CF3DF35F1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30" r="2625"/>
          <a:stretch/>
        </p:blipFill>
        <p:spPr>
          <a:xfrm>
            <a:off x="510746" y="964513"/>
            <a:ext cx="11286728" cy="53918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D9849-DCB3-6E10-21E0-0AC60171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3349D-3A93-CDE7-3876-6E509140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15D3A-75A3-38B5-113A-C9F05427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4CC1-B65E-C00B-E3E9-16AA8E8F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rectangular 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BD96C-E231-3678-C6CB-8D71AE0237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BD96C-E231-3678-C6CB-8D71AE023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618BF-F519-9B3A-B548-BF00C9B4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4F805-594F-4743-6BDE-02E0DF50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1F62EC-D3BF-F060-5FCD-C513BEA1FCE7}"/>
                  </a:ext>
                </a:extLst>
              </p14:cNvPr>
              <p14:cNvContentPartPr/>
              <p14:nvPr/>
            </p14:nvContentPartPr>
            <p14:xfrm>
              <a:off x="2427480" y="286200"/>
              <a:ext cx="9218160" cy="2870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1F62EC-D3BF-F060-5FCD-C513BEA1FC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8120" y="276840"/>
                <a:ext cx="9236880" cy="28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27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53D16-B4C4-49D3-C9E9-7D19E62FC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3453-0463-8162-CBF1-684DE78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Cut-on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1A4C0-2C67-4C66-38B6-B11C32CB6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1A4C0-2C67-4C66-38B6-B11C32CB6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F53A9-87B7-132F-4A2E-BECA725B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Waves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1B419-3DA1-6880-CF61-7E05A75A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426212-407F-5CD8-2EDA-2889D90D83C8}"/>
                  </a:ext>
                </a:extLst>
              </p14:cNvPr>
              <p14:cNvContentPartPr/>
              <p14:nvPr/>
            </p14:nvContentPartPr>
            <p14:xfrm>
              <a:off x="218880" y="3097080"/>
              <a:ext cx="11919600" cy="3444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426212-407F-5CD8-2EDA-2889D90D83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520" y="3087720"/>
                <a:ext cx="11938320" cy="34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53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22c0c3b0-98ce-486b-ac0f-13946f7d4660</TitusGUID>
  <TitusMetadata xmlns="">eyJucyI6Imh0dHA6XC9cL3d3dy50aXR1cy5jb21cL25zXC9UaGUgUGVubnN5bHZhbmlhIFN0YXRlIFVuaXZlcnNpdHkiLCJwcm9wcyI6W3sibiI6IkRhdGFUeXBlIiwidmFscyI6W3sidmFsdWUiOiJOVUxMIn1dfSx7Im4iOiJBUkxQU1VCdXNpbmVzc1NlbnNpdGl2ZURpc3RyaWJ1dGlvblN0YXRlbWVudCIsInZhbHMiOltdfSx7Im4iOiJDVUkiLCJ2YWxzIjpbXX0seyJuIjoiRGlzdHJpYnV0aW9uU3RhdGVtZW50IiwidmFscyI6W119LHsibiI6IkZFRENPTiIsInZhbHMiOltdfSx7Im4iOiJSRUxUTyIsInZhbHMiOltdfV19</TitusMetadata>
</titus>
</file>

<file path=customXml/itemProps1.xml><?xml version="1.0" encoding="utf-8"?>
<ds:datastoreItem xmlns:ds="http://schemas.openxmlformats.org/officeDocument/2006/customXml" ds:itemID="{068AF79C-714A-4EAF-9BF6-7A319BC8B90E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432</Words>
  <Application>Microsoft Office PowerPoint</Application>
  <PresentationFormat>Widescreen</PresentationFormat>
  <Paragraphs>105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Atkinson Hyperlegible</vt:lpstr>
      <vt:lpstr>Calibri</vt:lpstr>
      <vt:lpstr>Cambria Math</vt:lpstr>
      <vt:lpstr>Office Theme</vt:lpstr>
      <vt:lpstr>Ducts, Mufflers, and Silencers</vt:lpstr>
      <vt:lpstr>Goal: to be able to design and characterize</vt:lpstr>
      <vt:lpstr>Infinite rectangular duct</vt:lpstr>
      <vt:lpstr>Infinite rectangular duct</vt:lpstr>
      <vt:lpstr>Infinite rectangular duct</vt:lpstr>
      <vt:lpstr>Infinite rectangular duct</vt:lpstr>
      <vt:lpstr>Duct mode shapes</vt:lpstr>
      <vt:lpstr>Infinite rectangular duct</vt:lpstr>
      <vt:lpstr>Cut-on frequency</vt:lpstr>
      <vt:lpstr>Cut-on frequency</vt:lpstr>
      <vt:lpstr>Cut-on frequency</vt:lpstr>
      <vt:lpstr>Cut-on frequency</vt:lpstr>
      <vt:lpstr>Cut-on of duct modes</vt:lpstr>
      <vt:lpstr>Now it gets complicated</vt:lpstr>
      <vt:lpstr>Simplification allows complexity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Ducts, Mufflers, and Silencers</dc:title>
  <dc:creator>Tyler Dare</dc:creator>
  <cp:lastModifiedBy>Dare, Tyler Patrick</cp:lastModifiedBy>
  <cp:revision>24</cp:revision>
  <dcterms:created xsi:type="dcterms:W3CDTF">2025-01-05T23:36:15Z</dcterms:created>
  <dcterms:modified xsi:type="dcterms:W3CDTF">2025-01-13T19:23:01Z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22c0c3b0-98ce-486b-ac0f-13946f7d4660</vt:lpwstr>
  </property>
  <property fmtid="{D5CDD505-2E9C-101B-9397-08002B2CF9AE}" pid="3" name="DataType">
    <vt:lpwstr>NULL</vt:lpwstr>
  </property>
</Properties>
</file>